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10" r:id="rId2"/>
    <p:sldId id="519" r:id="rId3"/>
    <p:sldId id="566" r:id="rId4"/>
    <p:sldId id="511" r:id="rId5"/>
    <p:sldId id="546" r:id="rId6"/>
    <p:sldId id="5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2DBB-3F73-104E-9464-B1AA67CC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278AA-4A66-A44A-A2CD-6E9EBD7E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8BE18-8D74-214F-88C7-249EAF4F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06CE-2D6D-804E-A41C-F2B1A850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340DD-F34A-3B42-A9FB-611DEE33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5E94-714C-5B45-97EE-EE8DDBD3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6D936-9F9F-9841-AB81-C574ADCA2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8FC5-6C35-7442-8F6E-F9AF8A02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19B3-3EF2-FC4B-A0E0-135592CE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5605-58ED-D443-BD43-DBFCBA5D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C1C5A-6970-E749-B205-011BB31C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71701-5774-3742-9740-A67B75C3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698C-43B3-964A-A7E2-04FBD9C9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5BF2C-C66C-C74F-94CC-B551090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7C88-8340-6444-B4AC-F962547E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1B5B-EE01-6349-9857-2EC1834F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E180-6BEA-0243-94B1-729DB295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1E64-9D62-624D-9E83-19B6545C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D5A80-CCE9-7A4C-9E86-A5F46F8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676A-9DBB-2547-BF23-B4D7CA5F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E702-9718-DA41-90C7-E6B47056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EB813-AFBD-0F4B-8A72-D18E2A54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AD95-9780-E947-A541-2C3FAD74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F1FE7-714E-194D-A549-E00C6069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83F04-2D74-2D4D-9CAC-D0693FE3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8D96-21FE-354C-9BB7-2A500800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358F-F74F-0847-B250-63FC51E6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84E43-B687-0044-8F5A-A53209D8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4626B-80CD-324D-B640-4FDCEDCB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A8FA0-C148-8245-94AE-204B1269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24C77-EA3F-BD4C-9621-87B600E9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9BCF-83CD-8D4A-B6DA-B78E0F9E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FACC3-990D-354D-B451-3D880F636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29288-DEC1-1446-96A2-988E7D76D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8D81C-AC2F-764C-A518-0028CB7E1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BAB7F-0404-924E-B3A8-A42A779BF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CB06C-2874-B845-A9E0-15F58EFD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C556-FD0A-A545-B9DE-73C50CF8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26873-2B89-7345-8778-B6EBECAB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DCD-F619-F743-AC16-921A9DB3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BD9D0-0453-5245-9585-AFD1155A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6BF46-4332-7740-A23F-5849B38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556B-1A99-7348-8A39-42CA6CAC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5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91780-5A19-3146-8679-74B9C565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6BD66-3DE3-1244-83DB-BE966FD8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53E92-0C6C-6841-8618-C5B5A3C1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8AC1-0B74-5340-9921-EC06C0C7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605A-167C-F044-BA44-B893EDD7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CEBE-0593-3E41-82B5-A2A3C446A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7B9EE-8D9E-4643-AE31-1F61F703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8D4E-2610-2F4E-A407-176C242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9C31E-5EB3-724B-BA61-067308AA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5D4C-DA27-3E45-89E7-698A5494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9C481-9D4E-4341-9AB3-81F9E7A9F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810ED-8B2A-9048-B002-20A65DBEE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BA7C9-56F1-774D-B7BF-0B05F93F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62007-CDFA-C748-9444-733A5AED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056F-E769-7445-BE2E-B2651B4A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0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0495A-B1A7-C345-A952-10702276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CC6E-98AC-0745-9EC6-C5376FA5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E4D2-7C3B-DA40-8332-3C2969D2E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4AB-71E3-0745-91BE-85F57016FB3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6A3C3-CC40-164E-8097-05808F21B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84A6-82A1-9240-B263-282429598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7050-34BD-E043-A1CE-B1C42C3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FVo24JTJ3S8" TargetMode="External"/><Relationship Id="rId4" Type="http://schemas.openxmlformats.org/officeDocument/2006/relationships/hyperlink" Target="https://www.youtube.com/watch?v=s1ZkgUA84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71AFB-5047-3243-B845-8542C123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109385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	  </a:t>
            </a:r>
            <a:r>
              <a:rPr lang="en-US" sz="7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  <a:hlinkClick r:id="rId4"/>
              </a:rPr>
              <a:t>EMOTION</a:t>
            </a:r>
            <a:endParaRPr lang="en-US" sz="72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pic>
        <p:nvPicPr>
          <p:cNvPr id="245762" name="Picture 4" descr="emotion.jpg">
            <a:hlinkClick r:id="rId5"/>
            <a:extLst>
              <a:ext uri="{FF2B5EF4-FFF2-40B4-BE49-F238E27FC236}">
                <a16:creationId xmlns:a16="http://schemas.microsoft.com/office/drawing/2014/main" id="{BAEDD93A-58CD-C845-A952-7C8FA5278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252385"/>
            <a:ext cx="6375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BC2BFD-EB04-2B4E-A079-F0B29B0BE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18"/>
    </mc:Choice>
    <mc:Fallback>
      <p:transition spd="slow" advTm="28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392A-E039-AB48-809F-BB4AD28E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6786" name="Picture 2" descr="amygdala-prefrontal-cortex.jpg">
            <a:extLst>
              <a:ext uri="{FF2B5EF4-FFF2-40B4-BE49-F238E27FC236}">
                <a16:creationId xmlns:a16="http://schemas.microsoft.com/office/drawing/2014/main" id="{B58B8875-A5EA-F34E-8457-E2DBC548E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6519"/>
            <a:ext cx="4264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-s2.0-S0890856712000433-gr1.jpg">
            <a:extLst>
              <a:ext uri="{FF2B5EF4-FFF2-40B4-BE49-F238E27FC236}">
                <a16:creationId xmlns:a16="http://schemas.microsoft.com/office/drawing/2014/main" id="{F2CB5D98-32A3-D947-AD07-E20C18766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371600"/>
            <a:ext cx="48561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B85C26E-1628-7944-A96B-EF5DA951B2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23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61"/>
    </mc:Choice>
    <mc:Fallback>
      <p:transition spd="slow" advTm="5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8B10F-7FD7-4046-B837-D5D3758B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Measurement of Emotion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A7B43-D7E8-8441-8BD6-766194326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Self-Report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Behavioral Observation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Physiological Measures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Galvanic Skin Response (GSR)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EKG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BMR (oxygen consumption)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EMG (muscle tension)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FADF39-8BF0-F947-AC70-0E880D3BA8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5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58"/>
    </mc:Choice>
    <mc:Fallback>
      <p:transition spd="slow" advTm="6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BD4C-6569-4845-9C1B-A6549657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151899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James-Lange Theory of Emotion</a:t>
            </a:r>
          </a:p>
        </p:txBody>
      </p:sp>
      <p:pic>
        <p:nvPicPr>
          <p:cNvPr id="248834" name="Picture 2" descr="slide0042_image018.jpg">
            <a:extLst>
              <a:ext uri="{FF2B5EF4-FFF2-40B4-BE49-F238E27FC236}">
                <a16:creationId xmlns:a16="http://schemas.microsoft.com/office/drawing/2014/main" id="{8152E71D-758E-154B-90C4-0750C44AF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804732"/>
            <a:ext cx="746601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5" name="Picture 3" descr="james-lange-550x210.jpg">
            <a:extLst>
              <a:ext uri="{FF2B5EF4-FFF2-40B4-BE49-F238E27FC236}">
                <a16:creationId xmlns:a16="http://schemas.microsoft.com/office/drawing/2014/main" id="{166810C5-B8A9-4B46-B194-A9AE66EA3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4" y="1294899"/>
            <a:ext cx="7162800" cy="25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54C2F05-E177-C948-AC5D-9EFF74382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94"/>
    </mc:Choice>
    <mc:Fallback>
      <p:transition spd="slow" advTm="4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34A8B-D03C-DA42-BA65-DACD8D6D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20664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Self-Perception of Emotional State</a:t>
            </a:r>
          </a:p>
        </p:txBody>
      </p:sp>
      <p:sp>
        <p:nvSpPr>
          <p:cNvPr id="249858" name="Date Placeholder 1">
            <a:extLst>
              <a:ext uri="{FF2B5EF4-FFF2-40B4-BE49-F238E27FC236}">
                <a16:creationId xmlns:a16="http://schemas.microsoft.com/office/drawing/2014/main" id="{E882CB90-F56B-3D48-AF3F-E92DB266BA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49859" name="Footer Placeholder 2">
            <a:extLst>
              <a:ext uri="{FF2B5EF4-FFF2-40B4-BE49-F238E27FC236}">
                <a16:creationId xmlns:a16="http://schemas.microsoft.com/office/drawing/2014/main" id="{66EF643C-BC47-2B49-9DC4-72B55CB8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249860" name="Picture 4" descr="108794-106678.jpg">
            <a:extLst>
              <a:ext uri="{FF2B5EF4-FFF2-40B4-BE49-F238E27FC236}">
                <a16:creationId xmlns:a16="http://schemas.microsoft.com/office/drawing/2014/main" id="{569A6E2B-DF30-4643-A192-40D451EC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6339"/>
            <a:ext cx="6096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00BA86-0743-4F45-8810-CF98D742A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03"/>
    </mc:Choice>
    <mc:Fallback>
      <p:transition spd="slow" advTm="21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98D5-336B-204C-99EA-42CAE31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Schachter &amp; Singer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 Cognitive-Labeling Theory of Emotion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DA09-7ED6-034D-B14F-06AF1B580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Given a state of physiological arousal for which an individual has no immediate explanation, he/she will label feelings according to the cognitions available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Given a state of physiological arousal PLUS an appropriate explanation for the arousal – no search for a label takes place.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Given the same cognitive circumstances, individuals react emotionally only to the extent that they are experiencing arousal.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CDD371-8733-3C40-9A58-437AC5314B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74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49"/>
    </mc:Choice>
    <mc:Fallback>
      <p:transition spd="slow" advTm="51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2.9|17.1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2.4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113</Words>
  <Application>Microsoft Macintosh PowerPoint</Application>
  <PresentationFormat>Widescreen</PresentationFormat>
  <Paragraphs>15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   EMOTION</vt:lpstr>
      <vt:lpstr>PowerPoint Presentation</vt:lpstr>
      <vt:lpstr>The Measurement of Emotion</vt:lpstr>
      <vt:lpstr>James-Lange Theory of Emotion</vt:lpstr>
      <vt:lpstr>Self-Perception of Emotional State</vt:lpstr>
      <vt:lpstr>Schachter &amp; Singer’s Cognitive-Labeling Theory of Emotion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EMOTION</dc:title>
  <dc:creator>Frank McAndrew</dc:creator>
  <cp:lastModifiedBy>Frank McAndrew</cp:lastModifiedBy>
  <cp:revision>4</cp:revision>
  <dcterms:created xsi:type="dcterms:W3CDTF">2020-04-14T18:00:52Z</dcterms:created>
  <dcterms:modified xsi:type="dcterms:W3CDTF">2020-04-14T19:50:18Z</dcterms:modified>
</cp:coreProperties>
</file>