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530" r:id="rId3"/>
    <p:sldId id="531" r:id="rId4"/>
    <p:sldId id="532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s://www.youtube.com/watch?v=yr5cjyokV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27F0-9F52-224D-84E6-7C2AD7A27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732" y="2609380"/>
            <a:ext cx="6336535" cy="1639239"/>
          </a:xfrm>
        </p:spPr>
        <p:txBody>
          <a:bodyPr/>
          <a:lstStyle/>
          <a:p>
            <a:r>
              <a:rPr lang="en-US" sz="9600" dirty="0"/>
              <a:t>Obedience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194E9C-AAE5-754C-BCD1-69B01DEA2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2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74"/>
    </mc:Choice>
    <mc:Fallback>
      <p:transition spd="slow" advTm="8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Title 1">
            <a:extLst>
              <a:ext uri="{FF2B5EF4-FFF2-40B4-BE49-F238E27FC236}">
                <a16:creationId xmlns:a16="http://schemas.microsoft.com/office/drawing/2014/main" id="{5D9B0B67-79A4-574C-9AC0-70C6B472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579" y="121606"/>
            <a:ext cx="7352841" cy="649574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The Milgram Obedience Experiments</a:t>
            </a:r>
          </a:p>
        </p:txBody>
      </p:sp>
      <p:pic>
        <p:nvPicPr>
          <p:cNvPr id="358403" name="Content Placeholder 4" descr="milg.jpg">
            <a:extLst>
              <a:ext uri="{FF2B5EF4-FFF2-40B4-BE49-F238E27FC236}">
                <a16:creationId xmlns:a16="http://schemas.microsoft.com/office/drawing/2014/main" id="{89CE0D0B-12D0-2D40-8B16-431425762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9579" y="1295400"/>
            <a:ext cx="3159125" cy="4267200"/>
          </a:xfrm>
        </p:spPr>
      </p:pic>
      <p:sp>
        <p:nvSpPr>
          <p:cNvPr id="358404" name="Slide Number Placeholder 3">
            <a:extLst>
              <a:ext uri="{FF2B5EF4-FFF2-40B4-BE49-F238E27FC236}">
                <a16:creationId xmlns:a16="http://schemas.microsoft.com/office/drawing/2014/main" id="{83A3E3C8-896C-A44C-BB39-5B2D0E3C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0A4173D-6031-E848-A00A-687ACE02DDC6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2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sp>
        <p:nvSpPr>
          <p:cNvPr id="358405" name="TextBox 5">
            <a:extLst>
              <a:ext uri="{FF2B5EF4-FFF2-40B4-BE49-F238E27FC236}">
                <a16:creationId xmlns:a16="http://schemas.microsoft.com/office/drawing/2014/main" id="{61994449-F77C-3548-9DDC-32CE68B23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299" y="3167856"/>
            <a:ext cx="27574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/>
              <a:t>Stanley Milgram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2E032C-CE66-214A-B245-5926580AC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45"/>
    </mc:Choice>
    <mc:Fallback>
      <p:transition spd="slow" advTm="15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>
            <a:extLst>
              <a:ext uri="{FF2B5EF4-FFF2-40B4-BE49-F238E27FC236}">
                <a16:creationId xmlns:a16="http://schemas.microsoft.com/office/drawing/2014/main" id="{34641836-555D-FB43-A920-3063AA041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191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The Milgram Obedience Experiments</a:t>
            </a:r>
          </a:p>
        </p:txBody>
      </p:sp>
      <p:pic>
        <p:nvPicPr>
          <p:cNvPr id="359427" name="Content Placeholder 7" descr="shock.jpg">
            <a:extLst>
              <a:ext uri="{FF2B5EF4-FFF2-40B4-BE49-F238E27FC236}">
                <a16:creationId xmlns:a16="http://schemas.microsoft.com/office/drawing/2014/main" id="{195D19E1-5ED1-1F4F-A2FA-6EA7976D7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231" y="1646841"/>
            <a:ext cx="4936934" cy="3564317"/>
          </a:xfrm>
        </p:spPr>
      </p:pic>
      <p:sp>
        <p:nvSpPr>
          <p:cNvPr id="359428" name="Slide Number Placeholder 3">
            <a:extLst>
              <a:ext uri="{FF2B5EF4-FFF2-40B4-BE49-F238E27FC236}">
                <a16:creationId xmlns:a16="http://schemas.microsoft.com/office/drawing/2014/main" id="{B499CBC7-7BA4-704E-8380-A5E6059D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7374B25-4CA2-B545-AB0B-5FF333EC681C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3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59429" name="Picture 8" descr="milgram-shock-box.jpg">
            <a:extLst>
              <a:ext uri="{FF2B5EF4-FFF2-40B4-BE49-F238E27FC236}">
                <a16:creationId xmlns:a16="http://schemas.microsoft.com/office/drawing/2014/main" id="{5B4B26C8-A2BD-404F-B01F-A1D4DBAC7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16111"/>
            <a:ext cx="5379154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CA2337-E13D-7A4C-B107-6119BB7FC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3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96"/>
    </mc:Choice>
    <mc:Fallback>
      <p:transition spd="slow" advTm="168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itle 1">
            <a:extLst>
              <a:ext uri="{FF2B5EF4-FFF2-40B4-BE49-F238E27FC236}">
                <a16:creationId xmlns:a16="http://schemas.microsoft.com/office/drawing/2014/main" id="{99A740ED-AF05-B64F-8801-6D5C1FB1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054" y="175581"/>
            <a:ext cx="7385892" cy="760852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  <a:hlinkClick r:id="rId4"/>
              </a:rPr>
              <a:t>The Milgram Obedience Experiments</a:t>
            </a:r>
            <a:endParaRPr lang="en-US" altLang="en-US" sz="3600">
              <a:ea typeface="ＭＳ Ｐゴシック" panose="020B0600070205080204" pitchFamily="34" charset="-128"/>
            </a:endParaRPr>
          </a:p>
        </p:txBody>
      </p:sp>
      <p:pic>
        <p:nvPicPr>
          <p:cNvPr id="360451" name="Content Placeholder 6" descr="0198162246.obedience-milgram-on.3.jpg">
            <a:extLst>
              <a:ext uri="{FF2B5EF4-FFF2-40B4-BE49-F238E27FC236}">
                <a16:creationId xmlns:a16="http://schemas.microsoft.com/office/drawing/2014/main" id="{0C85AF49-A6EE-B441-8175-F769950D9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5028" y="1487783"/>
            <a:ext cx="5551609" cy="3882434"/>
          </a:xfrm>
        </p:spPr>
      </p:pic>
      <p:sp>
        <p:nvSpPr>
          <p:cNvPr id="360452" name="Slide Number Placeholder 3">
            <a:extLst>
              <a:ext uri="{FF2B5EF4-FFF2-40B4-BE49-F238E27FC236}">
                <a16:creationId xmlns:a16="http://schemas.microsoft.com/office/drawing/2014/main" id="{29063859-9E47-8343-99BF-3DB6EC96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2760869-B297-1A43-8235-9E1801289556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4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60453" name="Picture 9" descr="milgram_experiment.jpg">
            <a:extLst>
              <a:ext uri="{FF2B5EF4-FFF2-40B4-BE49-F238E27FC236}">
                <a16:creationId xmlns:a16="http://schemas.microsoft.com/office/drawing/2014/main" id="{DBB3072A-A5ED-1D48-AEC0-681BAFD52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85" y="960459"/>
            <a:ext cx="3890789" cy="493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EF4F9D-FB7E-6B46-83CB-8FE2749C2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6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086"/>
    </mc:Choice>
    <mc:Fallback>
      <p:transition spd="slow" advTm="229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26</TotalTime>
  <Words>18</Words>
  <Application>Microsoft Macintosh PowerPoint</Application>
  <PresentationFormat>Widescreen</PresentationFormat>
  <Paragraphs>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Franklin Gothic Book</vt:lpstr>
      <vt:lpstr>Crop</vt:lpstr>
      <vt:lpstr>Obedience</vt:lpstr>
      <vt:lpstr>The Milgram Obedience Experiments</vt:lpstr>
      <vt:lpstr>The Milgram Obedience Experiments</vt:lpstr>
      <vt:lpstr>The Milgram Obedience Experiments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6</cp:revision>
  <dcterms:created xsi:type="dcterms:W3CDTF">2020-05-27T18:08:35Z</dcterms:created>
  <dcterms:modified xsi:type="dcterms:W3CDTF">2020-06-09T18:54:49Z</dcterms:modified>
</cp:coreProperties>
</file>