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455" r:id="rId2"/>
    <p:sldId id="456" r:id="rId3"/>
    <p:sldId id="457" r:id="rId4"/>
    <p:sldId id="4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0"/>
    <p:restoredTop sz="94678"/>
  </p:normalViewPr>
  <p:slideViewPr>
    <p:cSldViewPr snapToGrid="0" snapToObjects="1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EEAA4-1EB8-BE42-8CED-94E0F7705244}" type="datetimeFigureOut">
              <a:rPr lang="en-US" smtClean="0"/>
              <a:t>7/9/20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20D6B-FBB4-A446-AE38-35AF30053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07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D354-8802-3445-AE99-3B57DAC9E045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DDDA90B-3624-5B4E-BAC6-EF8A6B691B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948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D354-8802-3445-AE99-3B57DAC9E045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A90B-3624-5B4E-BAC6-EF8A6B691B87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89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D354-8802-3445-AE99-3B57DAC9E045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A90B-3624-5B4E-BAC6-EF8A6B691B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773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D354-8802-3445-AE99-3B57DAC9E045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A90B-3624-5B4E-BAC6-EF8A6B691B87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D354-8802-3445-AE99-3B57DAC9E045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A90B-3624-5B4E-BAC6-EF8A6B691B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310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D354-8802-3445-AE99-3B57DAC9E045}" type="datetimeFigureOut">
              <a:rPr lang="en-US" smtClean="0"/>
              <a:t>7/9/20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A90B-3624-5B4E-BAC6-EF8A6B691B87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65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D354-8802-3445-AE99-3B57DAC9E045}" type="datetimeFigureOut">
              <a:rPr lang="en-US" smtClean="0"/>
              <a:t>7/9/20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A90B-3624-5B4E-BAC6-EF8A6B691B87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006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D354-8802-3445-AE99-3B57DAC9E045}" type="datetimeFigureOut">
              <a:rPr lang="en-US" smtClean="0"/>
              <a:t>7/9/20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A90B-3624-5B4E-BAC6-EF8A6B691B87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20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D354-8802-3445-AE99-3B57DAC9E045}" type="datetimeFigureOut">
              <a:rPr lang="en-US" smtClean="0"/>
              <a:t>7/9/20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A90B-3624-5B4E-BAC6-EF8A6B691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7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D354-8802-3445-AE99-3B57DAC9E045}" type="datetimeFigureOut">
              <a:rPr lang="en-US" smtClean="0"/>
              <a:t>7/9/20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A90B-3624-5B4E-BAC6-EF8A6B691B87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61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71FD354-8802-3445-AE99-3B57DAC9E045}" type="datetimeFigureOut">
              <a:rPr lang="en-US" smtClean="0"/>
              <a:t>7/9/20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A90B-3624-5B4E-BAC6-EF8A6B691B87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72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FD354-8802-3445-AE99-3B57DAC9E045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DDDA90B-3624-5B4E-BAC6-EF8A6B691B8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78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08B2B6F6-31F1-FD40-AE56-A9D37F6A29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64189" y="547344"/>
            <a:ext cx="5863621" cy="104923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dirty="0"/>
              <a:t>Family Violence	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765F5082-42E9-1546-AAA4-14C2467FC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51579" y="2015732"/>
            <a:ext cx="10292746" cy="34506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/>
              <a:t>It is a myth that blood-related family members kill each other on a regular basis</a:t>
            </a:r>
          </a:p>
          <a:p>
            <a:pPr lvl="1" eaLnBrk="1" hangingPunct="1">
              <a:defRPr/>
            </a:pPr>
            <a:r>
              <a:rPr lang="en-US" sz="2400" dirty="0"/>
              <a:t>Rates of child abuse are 50 to 100 times higher in stepfamilies</a:t>
            </a:r>
          </a:p>
          <a:p>
            <a:pPr lvl="1" eaLnBrk="1" hangingPunct="1">
              <a:defRPr/>
            </a:pPr>
            <a:r>
              <a:rPr lang="en-US" sz="2400" dirty="0"/>
              <a:t>You are 11 times more likely to be killed by a non-kin family member</a:t>
            </a:r>
          </a:p>
          <a:p>
            <a:pPr lvl="1" eaLnBrk="1" hangingPunct="1">
              <a:defRPr/>
            </a:pPr>
            <a:r>
              <a:rPr lang="en-US" sz="2400" dirty="0"/>
              <a:t>Big difference in murder style between stepfathers and biological fathers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4A0EC60-F4B4-3744-88A0-354B97F862C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7632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971"/>
    </mc:Choice>
    <mc:Fallback>
      <p:transition spd="slow" advTm="1299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939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E4AA4F06-A32D-6540-AC9E-60865A9915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92764" y="653124"/>
            <a:ext cx="5806471" cy="73853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400" dirty="0"/>
              <a:t>Family Violence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A87B6BFF-31C8-AC4E-8727-35E4C96D83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51579" y="2015732"/>
            <a:ext cx="9603275" cy="2641993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Reproductive value of child &amp; parents</a:t>
            </a:r>
            <a:r>
              <a:rPr lang="ja-JP" altLang="en-US" sz="2000"/>
              <a:t>’</a:t>
            </a:r>
            <a:r>
              <a:rPr lang="en-US" altLang="ja-JP" sz="2000" dirty="0"/>
              <a:t> life circumstances are the best predictors of violence</a:t>
            </a:r>
          </a:p>
          <a:p>
            <a:pPr eaLnBrk="1" hangingPunct="1"/>
            <a:r>
              <a:rPr lang="en-US" altLang="en-US" sz="2000" dirty="0"/>
              <a:t>Children killed by parents usually born to young parents with capacity to produce more</a:t>
            </a:r>
          </a:p>
          <a:p>
            <a:pPr eaLnBrk="1" hangingPunct="1"/>
            <a:r>
              <a:rPr lang="en-US" altLang="en-US" sz="2000" dirty="0"/>
              <a:t>Infants (&lt;1) are more likely to be murdered than older children</a:t>
            </a:r>
          </a:p>
          <a:p>
            <a:pPr eaLnBrk="1" hangingPunct="1"/>
            <a:r>
              <a:rPr lang="en-US" altLang="en-US" sz="2000" dirty="0"/>
              <a:t>Health of infant and circumstances of mother are predictors of neglect, abuse, murder</a:t>
            </a:r>
            <a:endParaRPr lang="en-US" altLang="en-US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C4B2FB1-7796-0548-885C-4F9CC184F4B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9509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424"/>
    </mc:Choice>
    <mc:Fallback>
      <p:transition spd="slow" advTm="504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041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B9A63-B157-4E40-9FF9-EDEB7B4E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258" y="490194"/>
            <a:ext cx="5677884" cy="104923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5400" dirty="0"/>
              <a:t>Family Violence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2A61A5-1958-8D41-BD2F-1D36B54BB0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501940" y="2009933"/>
            <a:ext cx="4594060" cy="3852862"/>
          </a:xfrm>
        </p:spPr>
      </p:pic>
      <p:pic>
        <p:nvPicPr>
          <p:cNvPr id="271366" name="Picture 6">
            <a:extLst>
              <a:ext uri="{FF2B5EF4-FFF2-40B4-BE49-F238E27FC236}">
                <a16:creationId xmlns:a16="http://schemas.microsoft.com/office/drawing/2014/main" id="{19B87A6A-C3A7-8642-9868-584EBF52A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1947863"/>
            <a:ext cx="4770273" cy="397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8C5F487-B8C3-5241-B8B4-B3E94159B1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18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995"/>
    </mc:Choice>
    <mc:Fallback>
      <p:transition spd="slow" advTm="249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49EB3344-71A2-414F-9A59-9EEA6425E9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49914" y="718795"/>
            <a:ext cx="5692171" cy="82425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400" dirty="0"/>
              <a:t>Family Violence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1FD566F4-D83E-2C4B-AFEF-83705ECBE9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/>
              <a:t>Male violence against spouses is usually triggered by sexual jealousy</a:t>
            </a:r>
          </a:p>
          <a:p>
            <a:pPr eaLnBrk="1" hangingPunct="1">
              <a:defRPr/>
            </a:pPr>
            <a:r>
              <a:rPr lang="en-US" sz="2000"/>
              <a:t>Younger wives are at greatest risk</a:t>
            </a:r>
          </a:p>
          <a:p>
            <a:pPr eaLnBrk="1" hangingPunct="1">
              <a:defRPr/>
            </a:pPr>
            <a:r>
              <a:rPr lang="en-US" sz="2000"/>
              <a:t>Degree to which biologically related children looked like father correlated with quality of relationship with kids and severity of injuries inflicted on wife</a:t>
            </a:r>
          </a:p>
          <a:p>
            <a:pPr lvl="1" eaLnBrk="1" hangingPunct="1">
              <a:defRPr/>
            </a:pPr>
            <a:r>
              <a:rPr lang="en-US" sz="1800"/>
              <a:t>Based on a study of 55 men in a domestic violence treatment program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13578F4-CEBE-D54E-9C19-9437CA1F8E6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4347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645"/>
    </mc:Choice>
    <mc:Fallback>
      <p:transition spd="slow" advTm="71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1443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5.4|1.8|1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42.8|2.5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169</Words>
  <Application>Microsoft Macintosh PowerPoint</Application>
  <PresentationFormat>Widescreen</PresentationFormat>
  <Paragraphs>16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Gill Sans MT</vt:lpstr>
      <vt:lpstr>Gallery</vt:lpstr>
      <vt:lpstr>Family Violence </vt:lpstr>
      <vt:lpstr>Family Violence</vt:lpstr>
      <vt:lpstr>Family Violence</vt:lpstr>
      <vt:lpstr>Family Violence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Aggression</dc:title>
  <dc:creator>Frank McAndrew</dc:creator>
  <cp:lastModifiedBy>Frank McAndrew</cp:lastModifiedBy>
  <cp:revision>12</cp:revision>
  <dcterms:created xsi:type="dcterms:W3CDTF">2020-05-27T20:56:38Z</dcterms:created>
  <dcterms:modified xsi:type="dcterms:W3CDTF">2020-07-09T19:38:54Z</dcterms:modified>
</cp:coreProperties>
</file>