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2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9776-A601-4544-930B-549D924EA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28D89-23A1-9546-A92F-88202272C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19587-2098-8245-A781-CB959789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D86CE-4715-E542-9106-471C3E22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1EFBB-982B-6444-B41C-BAE47702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0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D83F-B6CC-E040-8B4D-3BB4F22C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6E6CF-591E-4746-99E6-8E35C9183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8D253-49C6-764D-8DC6-C0D89AC2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B6BB9-93B0-FA46-8B00-4DA1070A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3B9C-E02E-9C48-A586-BCBD77D6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78936-E249-3046-BA2E-A9D739EB9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D606B-1141-0445-845F-10F75965B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4F799-A2A9-CD40-9FFF-B1F4A400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CDDD-5D18-6442-B504-9A140202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E070F-5A87-E24F-865A-CC640755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5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1A58-29DB-1C40-AD4F-43CDB729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4411D-2ED1-9241-B4C3-395C9ADFE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05E8F-6AAE-5A4D-97EF-6F76C90B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C4DE7-6964-A245-A456-1C5399C9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7499-C754-2147-8BFB-891D5D07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9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CC3A-F99F-6C45-B470-42759197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B3DCB-9276-0B41-9F56-955266DB4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3E480-8530-054F-9F07-EB3ACC1E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4249-E2BE-9F4F-B3DB-6BF25FA3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0D06-2700-574D-83F6-66825B07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5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1687-A0D4-1F47-A887-536E5926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83EEE-BF72-9343-B71D-50B3F26F2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6423C-E2D4-B24B-A483-C1684290B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C0E18-24F5-0D4E-AD17-7BE37935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5401C-5F72-4B42-BEE6-D7C088C7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F7D7-0A8F-9442-AB9C-AE91387E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295B-4410-9540-90CF-424D1041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4E82F-CD04-8A4C-9C07-93BB28C1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8121-C1FF-A740-8D60-10429E764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39DCBD-E697-B346-BCD1-B007201BD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ABA47-EB98-7740-B510-96248C6DA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64F6A-5425-4648-915F-E4322B181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61E94-DACC-3246-8C25-F787A7B6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ACC69-898E-7B43-8C96-035B65F9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34D7-C900-5748-9864-1F391E1D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96F67-71CE-E149-A88F-CB0A5F6E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0C618-C536-7148-AA2F-319EF46D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E0F8A-282E-8A40-B2FF-EBD7F4FE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6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068AF-DD04-684E-BE2E-B10E6F9D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16F8B-2FDA-BA46-AF94-171238FFD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D63CC-9A7B-1F44-A160-D1E4472E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7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4296-B999-7149-A234-7239DDAC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14D07-A6A0-A94C-A4A0-817D92E4E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C01AB-1047-424B-B047-1BD35255A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FFF7F-B5DF-EC46-BAA6-60FAB1C4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D1934-8E51-DE48-ADDD-FFFE550C6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D7414-8999-2944-9177-49B8DE5BC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9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A0F5-B405-A149-AD35-01381A29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944309-A58E-2C4D-8003-2156EE81C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EE620-FA35-E049-8E9D-7DD92FCC2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57D1D-DF92-FA4B-9A8B-583D1C0D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5041D-7DD9-1045-AA0C-D1CABE081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3B645-D75D-904B-B277-D9F2EE197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E6B52-DC72-9247-9828-2AEDD17D7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C175A-C44E-6142-9AC0-F672FFA30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A9368-8AAB-734D-92A8-EF2F04B81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6D153-A35A-3F45-98D5-EDED140EBC82}" type="datetimeFigureOut">
              <a:rPr lang="en-US" smtClean="0"/>
              <a:t>4/7/20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FB003-E0E6-E64A-8C94-4383C6A1F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0B37-6C67-B04F-B500-ABA01C6F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C1EBF-235E-4742-B2BD-D037477B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1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6CF32-05BB-804B-9683-CB79A0AF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331" y="122754"/>
            <a:ext cx="6697337" cy="132556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Effects of Mood On Memory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53014-F1EB-DA40-92D3-3E44A54F7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Depressed individuals &amp; people in sad moods are poor at encoding demanding, difficult information (a problem with attention?)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 Pollyanna Principle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Mood Congruence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State Dependence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Also called the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Mood Dependent Memory Effect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0CECA84-4222-2A45-B4D2-6B4A38DE8E9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31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093"/>
    </mc:Choice>
    <mc:Fallback>
      <p:transition spd="slow" advTm="21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48.2|18.2|16.1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42</Words>
  <Application>Microsoft Macintosh PowerPoint</Application>
  <PresentationFormat>Widescreen</PresentationFormat>
  <Paragraphs>6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Effects of Mood On Memory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Mood On Memory </dc:title>
  <dc:creator>Frank McAndrew</dc:creator>
  <cp:lastModifiedBy>Frank McAndrew</cp:lastModifiedBy>
  <cp:revision>2</cp:revision>
  <dcterms:created xsi:type="dcterms:W3CDTF">2020-04-07T19:38:05Z</dcterms:created>
  <dcterms:modified xsi:type="dcterms:W3CDTF">2020-04-07T19:47:36Z</dcterms:modified>
</cp:coreProperties>
</file>