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0" r:id="rId2"/>
    <p:sldId id="35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678"/>
  </p:normalViewPr>
  <p:slideViewPr>
    <p:cSldViewPr snapToGrid="0" snapToObjects="1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C306-7381-EC40-AACD-AA3AD8133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ECE62-AEEC-8345-A1FF-55F297E3A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9A1A5-D625-DC4A-900F-41B893C8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F652-23BD-AC41-A0E3-6D0B84D435A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6B7DA-63D8-3D4F-AE38-69F156DA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2BFDF-BCB0-7847-92D9-08ED75DD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7341-34F8-C449-BB1A-7C9BAD16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6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FD64-0149-3542-AE80-C8C180FE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1C715-BEE2-AA44-8631-3F6D07891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F5227-7595-1945-AB51-9DDFB1B5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F652-23BD-AC41-A0E3-6D0B84D435A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DFD8E-9299-594F-9833-6095C5EC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85BEB-AE53-AE4E-8B16-7541F38D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7341-34F8-C449-BB1A-7C9BAD16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5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7E7EC4-852B-5D41-9CF9-30A03004D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06338-88AE-0B4B-9AA0-A5037A5B6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68F40-815C-6C41-B3C6-CD812CD05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F652-23BD-AC41-A0E3-6D0B84D435A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EC9A7-8B9F-C54C-96CE-2AFDF02C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3F24-2123-984A-BAEC-64D56EE7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7341-34F8-C449-BB1A-7C9BAD16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752F-77BC-4048-B917-7CBA580D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751E9-60E7-7A43-AD55-4F56368C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2E1F8-C81F-F64E-B363-CEC5F928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F652-23BD-AC41-A0E3-6D0B84D435A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ACF0F-B319-B440-A2DA-4F25717B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0448F-FEB9-E945-827B-A3A0C7C9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7341-34F8-C449-BB1A-7C9BAD16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D4FB-FF9E-4949-AA4D-8B28C6DA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C6C84-07EF-0845-BF0D-97E5DEE3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F9EF0-4903-5643-AB33-4FE088222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F652-23BD-AC41-A0E3-6D0B84D435A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70AB3-9338-1C41-BC2C-7FDAF3B5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842FE-BD17-AB44-A17F-622D577B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7341-34F8-C449-BB1A-7C9BAD16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4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64E8-153E-FE44-83E3-3ABD0D45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EB21A-61C2-7848-A30B-4CF5D57EF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1391D-841C-B347-A3B3-114A9F461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7EC04-6A59-8040-893F-5F7B34D6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F652-23BD-AC41-A0E3-6D0B84D435A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BBDC7-984B-C742-B315-F19E8669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AF8ED-EF70-1240-96B4-0FA1D7B9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7341-34F8-C449-BB1A-7C9BAD16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6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CCC94-8EA2-8949-85FB-5439F731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E2F6B-F05B-004F-81C6-4CC9C5A5B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ECE54-838A-AB4E-B355-C0DE239BE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533376-88DE-3F46-BAAF-1811A9B1C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410FB-5D23-154F-A211-D529F082A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CFFA7-BF00-FC4B-9E52-11D9633F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F652-23BD-AC41-A0E3-6D0B84D435A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1F185A-69C1-024A-8691-8A1DDC14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62486-693E-B144-9229-65EEB2BC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7341-34F8-C449-BB1A-7C9BAD16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4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C526-41F0-2042-8F9C-7C7E3C00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817EC-A111-194A-83E9-EBD89613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F652-23BD-AC41-A0E3-6D0B84D435A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D330B-6B90-9445-AE0C-6F85E667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1F175-38B2-0449-8740-7244E80C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7341-34F8-C449-BB1A-7C9BAD16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B9A388-C0C2-134C-8884-55AA52C9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F652-23BD-AC41-A0E3-6D0B84D435A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960F4-F70A-8E4A-AEE4-F48E3231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C9719-24FC-E248-A1F1-8B0912FD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7341-34F8-C449-BB1A-7C9BAD16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3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06954-44D4-E84A-9E01-BAA39ED7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CAE2F-2B59-A84E-94CE-408255929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A27F2-E715-4F49-A9AE-7CF89BF79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BBFDC-438F-9A42-81D0-6E31B39F4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F652-23BD-AC41-A0E3-6D0B84D435A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58C2D-04CE-BC4B-9FCE-2D91CDE5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61B57-A206-9743-8AAF-AFFDA164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7341-34F8-C449-BB1A-7C9BAD16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3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FCE0-B11C-284C-A046-3E2936D8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0B2EF1-F730-3A4D-BFF5-79555E8B3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61FBF-1B38-434A-AEA5-E1ABED66E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E3436-8F8C-4340-8850-9CB474B2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F652-23BD-AC41-A0E3-6D0B84D435A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111F1-FE1E-D044-88F0-4901D5AB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0BF5E-E91E-B246-928E-5CF88DC3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7341-34F8-C449-BB1A-7C9BAD16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1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8FA4DD-B8A1-9D4D-9DB8-B2B88F54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2DD3C-03C4-2A40-820E-EEED5031B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8B384-3B9B-C640-A729-0CAA961C9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8F652-23BD-AC41-A0E3-6D0B84D435A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64121-E949-8E44-BD6D-D64090272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7A815-B761-8C4E-9609-7C8D2B6B3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7341-34F8-C449-BB1A-7C9BAD16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3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6FA1-5720-DB42-90AB-B0E091A3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Research Methods in Psychology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82212EFA-B9A8-7645-A159-AD66BD400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Experimental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Involves active manipulation of variables to create different conditions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Independent vs. dependent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Experimental Control must be assured; usually handled through random assignment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Validity of experiments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Internal vs. </a:t>
            </a:r>
            <a:r>
              <a:rPr lang="en-US" altLang="en-US" sz="1600">
                <a:ea typeface="ＭＳ Ｐゴシック" panose="020B0600070205080204" pitchFamily="34" charset="-128"/>
              </a:rPr>
              <a:t>external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Inferential Statistics – How to tell if differences between groups are large enough to matter?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Advantages: Greater control; can infer cause-effect relationships; can be designed to test specific hypotheses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Disadvantages: Limitations (practical &amp; ethical) on independent variables; may be inefficient for collecting large amounts of data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07A0C80-0E0D-0542-BF66-47A1C9B3DE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9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7496"/>
    </mc:Choice>
    <mc:Fallback>
      <p:transition spd="slow" advTm="577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53A9-C6C5-744D-83C6-761396B6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Research Methods in Psychology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5C876D1A-0520-DC40-B581-2DF1BB3C0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 Research techniques: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Quasi-Experimental Designs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Unobtrusive/naturalistic observation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Interviews – impressionistic research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Meta-Analysis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E0345A2-3667-A44A-8D8C-E7126F4626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1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77"/>
    </mc:Choice>
    <mc:Fallback>
      <p:transition spd="slow" advTm="43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110</Words>
  <Application>Microsoft Macintosh PowerPoint</Application>
  <PresentationFormat>Widescreen</PresentationFormat>
  <Paragraphs>16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Research Methods in Psychology</vt:lpstr>
      <vt:lpstr>Research Methods in Psychology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in Psychology</dc:title>
  <dc:creator>Frank McAndrew</dc:creator>
  <cp:lastModifiedBy>Frank McAndrew</cp:lastModifiedBy>
  <cp:revision>3</cp:revision>
  <dcterms:created xsi:type="dcterms:W3CDTF">2020-03-23T20:28:31Z</dcterms:created>
  <dcterms:modified xsi:type="dcterms:W3CDTF">2020-03-25T17:51:22Z</dcterms:modified>
</cp:coreProperties>
</file>