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516" r:id="rId2"/>
    <p:sldId id="517" r:id="rId3"/>
    <p:sldId id="514" r:id="rId4"/>
    <p:sldId id="51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0"/>
    <p:restoredTop sz="94678"/>
  </p:normalViewPr>
  <p:slideViewPr>
    <p:cSldViewPr snapToGrid="0" snapToObjects="1">
      <p:cViewPr varScale="1">
        <p:scale>
          <a:sx n="116" d="100"/>
          <a:sy n="116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3C70C-3221-DB4E-AB53-43BE5F5E7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A6927-5F9E-C24D-A066-8D57799CB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9D141-34EC-D34A-835C-7EEDFA275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6A67-BFA0-AD4E-A51F-8DCF450063E5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A19A2-D709-AA4A-B04F-CD5DD6BF4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7A195-2A19-A34E-9850-11353AE3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9C3A-EDC7-2A44-9BB1-3365542B6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9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F3C19-B117-464C-8166-3EF84F8D2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27C82B-60B1-A046-8743-93C9B4132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76B9C-B1F8-0944-8834-948655D39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6A67-BFA0-AD4E-A51F-8DCF450063E5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69DF6-10D5-054F-9553-22E38184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76F4-0351-1443-B064-E2238915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9C3A-EDC7-2A44-9BB1-3365542B6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2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BB8A-5514-EF4F-83B7-9E9BC657E1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7F4B8-C448-8B4B-BBB0-0875550C4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2298F-F4A5-D14C-A6C4-7219706C5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6A67-BFA0-AD4E-A51F-8DCF450063E5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21A6A-8C25-8E49-A245-52B281D0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719D0-2B36-BD4B-8478-979CC79A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9C3A-EDC7-2A44-9BB1-3365542B6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1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4E6EB-A041-234A-8BE5-30DD4587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A0FAF-5F2B-CC4D-8DD5-76CF514A9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42D2D-5994-C445-B13B-AB6E6A8D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6A67-BFA0-AD4E-A51F-8DCF450063E5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3ED97-0F51-DB43-A026-6FCA8D63B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C30FB-C96E-4844-B393-5288BB51D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9C3A-EDC7-2A44-9BB1-3365542B6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5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49D0D-4BC7-4B40-A097-C6D443938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192B1-8568-DA41-8172-A761883DC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147FA-7D65-3F47-A221-04D7C2006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6A67-BFA0-AD4E-A51F-8DCF450063E5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460F6-24E8-824A-9F34-1CC5DB9B9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B6509-64A3-CC42-9757-250F94CF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9C3A-EDC7-2A44-9BB1-3365542B6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8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BA6EE-757C-5B41-9285-513B662ED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FA8A7-064F-1B4D-905D-FEB792653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4FA49-C1D6-B342-8EFA-DF3E88BFC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07650-3740-B049-9E63-A178EE611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6A67-BFA0-AD4E-A51F-8DCF450063E5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60946-A08B-B54F-8BDC-E5FF484B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FA1F4-2000-7E41-BC69-4093CC43B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9C3A-EDC7-2A44-9BB1-3365542B6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1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AD878-6479-1D4D-A625-7FDC8C2D7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DA080-BEE2-4A41-ACD4-6F655CF5F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9EF9F-84B0-3444-A6B7-66BBBDA5D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F90D6-F5D8-6A4E-9ADC-A203174B5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1CDBA0-286E-0744-949F-73582F218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50609C-10C6-BE46-AB2C-EB884F70E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6A67-BFA0-AD4E-A51F-8DCF450063E5}" type="datetimeFigureOut">
              <a:rPr lang="en-US" smtClean="0"/>
              <a:t>4/14/20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FE182-998A-C344-AA40-B24999C0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78F476-9152-7345-AC82-24921EB6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9C3A-EDC7-2A44-9BB1-3365542B6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74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0876C-5C18-1049-8D44-332EABAC4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28F4FD-4ED1-6547-897E-F72CD488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6A67-BFA0-AD4E-A51F-8DCF450063E5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050A0C-166B-8346-ADA2-296A32CE1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2B884-069D-154B-8DA7-5E26E6CB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9C3A-EDC7-2A44-9BB1-3365542B6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0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8B1A4-0601-1645-843C-863DDDB5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6A67-BFA0-AD4E-A51F-8DCF450063E5}" type="datetimeFigureOut">
              <a:rPr lang="en-US" smtClean="0"/>
              <a:t>4/14/20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24E17-BCF9-2948-8256-2CCBE4A2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6591E-ED94-EB49-B10D-718B4600F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9C3A-EDC7-2A44-9BB1-3365542B6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0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8A4E5-F8F4-3848-8458-DC0C0FBC3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83F41-C46D-9640-B169-0A5588386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A427B-E95E-9443-8BA1-D10BB0B0C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761CC-5032-2041-AF91-A8173D6F2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6A67-BFA0-AD4E-A51F-8DCF450063E5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1A6C5B-3511-824C-A9A5-EC7559483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7F0C8-4F77-0142-AC4B-787A4B4E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9C3A-EDC7-2A44-9BB1-3365542B6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25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9E223-85CC-B249-A90C-66BDF3F7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F22345-3DB4-1A46-8CF5-3DB2C42AE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5EBAA-4C28-A64C-8D57-CF448C64F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BF266-69A9-3A4D-B0E0-5396AA7DC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6A67-BFA0-AD4E-A51F-8DCF450063E5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0B30F-5060-4845-AA90-2C61B160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AB90B-57E0-FC4B-896F-C6CF14EDB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9C3A-EDC7-2A44-9BB1-3365542B6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2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8E6AF9-D781-984F-9ECA-A05DE58F1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06B57-DF62-E249-95D8-879461378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848FD-17C1-D84D-B38A-A727E557D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26A67-BFA0-AD4E-A51F-8DCF450063E5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7E95B-BBD4-F342-8C06-6EC475F172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EEA89-68A6-8140-9222-864F3AA0E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9C3A-EDC7-2A44-9BB1-3365542B6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8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7EE43-919D-784C-B208-AEB888147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148" y="328640"/>
            <a:ext cx="7589704" cy="1325563"/>
          </a:xfrm>
        </p:spPr>
        <p:txBody>
          <a:bodyPr/>
          <a:lstStyle/>
          <a:p>
            <a:r>
              <a:rPr lang="en-US" dirty="0"/>
              <a:t>How Many Emotions Are There?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D00AD-70C6-E346-8522-5BB6A8EFD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234" y="1690687"/>
            <a:ext cx="6371421" cy="483867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3803134-91BC-5C47-8DB8-2F04855543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8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909"/>
    </mc:Choice>
    <mc:Fallback>
      <p:transition spd="slow" advTm="34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4528D-C8E3-E741-8371-7F553E1A9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794" y="133771"/>
            <a:ext cx="8052412" cy="1325563"/>
          </a:xfrm>
        </p:spPr>
        <p:txBody>
          <a:bodyPr/>
          <a:lstStyle/>
          <a:p>
            <a:r>
              <a:rPr lang="en-US" dirty="0"/>
              <a:t>The Circumplex Model of Emotion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23E901-F278-7D43-8571-FB5C1C9FC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756" y="1459334"/>
            <a:ext cx="6798487" cy="462199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7280BDF-F955-7E44-A971-CB38D9CED3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1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580"/>
    </mc:Choice>
    <mc:Fallback>
      <p:transition spd="slow" advTm="76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ACA64-6D67-0643-90CA-8976610D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100" y="27463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Three-Factor Theory of Emotion</a:t>
            </a:r>
            <a:r>
              <a:rPr lang="en-US" altLang="en-US" sz="39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(Mehrabian &amp; Russell, 1974, 1976, 1980)</a:t>
            </a:r>
          </a:p>
        </p:txBody>
      </p:sp>
      <p:sp>
        <p:nvSpPr>
          <p:cNvPr id="252930" name="TextBox 2">
            <a:extLst>
              <a:ext uri="{FF2B5EF4-FFF2-40B4-BE49-F238E27FC236}">
                <a16:creationId xmlns:a16="http://schemas.microsoft.com/office/drawing/2014/main" id="{14062897-999D-2A4A-9D42-9B476CE17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286000"/>
            <a:ext cx="97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Arousal</a:t>
            </a:r>
          </a:p>
        </p:txBody>
      </p:sp>
      <p:sp>
        <p:nvSpPr>
          <p:cNvPr id="252931" name="TextBox 3">
            <a:extLst>
              <a:ext uri="{FF2B5EF4-FFF2-40B4-BE49-F238E27FC236}">
                <a16:creationId xmlns:a16="http://schemas.microsoft.com/office/drawing/2014/main" id="{04DDAB69-EE1A-A44A-BD1F-D19522A35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286000"/>
            <a:ext cx="1468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Non-Arousal</a:t>
            </a:r>
          </a:p>
        </p:txBody>
      </p:sp>
      <p:sp>
        <p:nvSpPr>
          <p:cNvPr id="252932" name="TextBox 4">
            <a:extLst>
              <a:ext uri="{FF2B5EF4-FFF2-40B4-BE49-F238E27FC236}">
                <a16:creationId xmlns:a16="http://schemas.microsoft.com/office/drawing/2014/main" id="{AF48D911-2F9A-0D40-9D77-D32AE0A69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3473450"/>
            <a:ext cx="1095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Pleasure</a:t>
            </a:r>
          </a:p>
        </p:txBody>
      </p:sp>
      <p:sp>
        <p:nvSpPr>
          <p:cNvPr id="252933" name="TextBox 5">
            <a:extLst>
              <a:ext uri="{FF2B5EF4-FFF2-40B4-BE49-F238E27FC236}">
                <a16:creationId xmlns:a16="http://schemas.microsoft.com/office/drawing/2014/main" id="{E1F1FFBA-4687-1B4E-BC7D-BD7674D37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473450"/>
            <a:ext cx="1595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Non-Pleasure</a:t>
            </a:r>
          </a:p>
        </p:txBody>
      </p:sp>
      <p:sp>
        <p:nvSpPr>
          <p:cNvPr id="252934" name="TextBox 6">
            <a:extLst>
              <a:ext uri="{FF2B5EF4-FFF2-40B4-BE49-F238E27FC236}">
                <a16:creationId xmlns:a16="http://schemas.microsoft.com/office/drawing/2014/main" id="{4902881A-D0B6-D447-B8E5-17049F87F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725" y="4692650"/>
            <a:ext cx="1352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Dominance</a:t>
            </a:r>
          </a:p>
        </p:txBody>
      </p:sp>
      <p:sp>
        <p:nvSpPr>
          <p:cNvPr id="252935" name="TextBox 7">
            <a:extLst>
              <a:ext uri="{FF2B5EF4-FFF2-40B4-BE49-F238E27FC236}">
                <a16:creationId xmlns:a16="http://schemas.microsoft.com/office/drawing/2014/main" id="{08C4D77A-E4F8-B541-8ACD-DB83320A0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1" y="4692650"/>
            <a:ext cx="1852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Submissiveness</a:t>
            </a:r>
          </a:p>
        </p:txBody>
      </p:sp>
      <p:cxnSp>
        <p:nvCxnSpPr>
          <p:cNvPr id="252936" name="Straight Connector 9">
            <a:extLst>
              <a:ext uri="{FF2B5EF4-FFF2-40B4-BE49-F238E27FC236}">
                <a16:creationId xmlns:a16="http://schemas.microsoft.com/office/drawing/2014/main" id="{67554FB1-C544-B343-ADE5-E724D80950BA}"/>
              </a:ext>
            </a:extLst>
          </p:cNvPr>
          <p:cNvCxnSpPr>
            <a:cxnSpLocks noChangeShapeType="1"/>
            <a:stCxn id="252930" idx="3"/>
            <a:endCxn id="252931" idx="1"/>
          </p:cNvCxnSpPr>
          <p:nvPr/>
        </p:nvCxnSpPr>
        <p:spPr bwMode="auto">
          <a:xfrm>
            <a:off x="4103688" y="2470150"/>
            <a:ext cx="3744912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2937" name="Straight Connector 13">
            <a:extLst>
              <a:ext uri="{FF2B5EF4-FFF2-40B4-BE49-F238E27FC236}">
                <a16:creationId xmlns:a16="http://schemas.microsoft.com/office/drawing/2014/main" id="{44FBE909-618E-2A4E-883D-3F482BB5EBC0}"/>
              </a:ext>
            </a:extLst>
          </p:cNvPr>
          <p:cNvCxnSpPr>
            <a:cxnSpLocks noChangeShapeType="1"/>
            <a:stCxn id="252932" idx="3"/>
            <a:endCxn id="252933" idx="1"/>
          </p:cNvCxnSpPr>
          <p:nvPr/>
        </p:nvCxnSpPr>
        <p:spPr bwMode="auto">
          <a:xfrm>
            <a:off x="4103688" y="3657600"/>
            <a:ext cx="3744912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2938" name="Straight Connector 17">
            <a:extLst>
              <a:ext uri="{FF2B5EF4-FFF2-40B4-BE49-F238E27FC236}">
                <a16:creationId xmlns:a16="http://schemas.microsoft.com/office/drawing/2014/main" id="{5B8C7B37-C11A-EC4A-8A13-B12F879074E9}"/>
              </a:ext>
            </a:extLst>
          </p:cNvPr>
          <p:cNvCxnSpPr>
            <a:cxnSpLocks noChangeShapeType="1"/>
            <a:stCxn id="252934" idx="3"/>
            <a:endCxn id="252935" idx="1"/>
          </p:cNvCxnSpPr>
          <p:nvPr/>
        </p:nvCxnSpPr>
        <p:spPr bwMode="auto">
          <a:xfrm>
            <a:off x="4105276" y="4876800"/>
            <a:ext cx="374332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6352F6C-DE04-7941-B1EC-4A4492E54A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69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748"/>
    </mc:Choice>
    <mc:Fallback>
      <p:transition spd="slow" advTm="1387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1585F-A411-6340-B0E0-BDBC86F7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100" y="27463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US" altLang="en-US" sz="35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Three-Factor Theory of Emotion </a:t>
            </a:r>
            <a:b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en-US" sz="2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(Mehrabian &amp; Russell, 1974, 1976, 1980)</a:t>
            </a:r>
          </a:p>
        </p:txBody>
      </p:sp>
      <p:pic>
        <p:nvPicPr>
          <p:cNvPr id="253954" name="Picture 2" descr="Table8.png">
            <a:extLst>
              <a:ext uri="{FF2B5EF4-FFF2-40B4-BE49-F238E27FC236}">
                <a16:creationId xmlns:a16="http://schemas.microsoft.com/office/drawing/2014/main" id="{9AE85AC4-3CF6-3B43-B912-73988691B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1573214"/>
            <a:ext cx="5686425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70C9773-1319-B34A-960F-C071B6F503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28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992"/>
    </mc:Choice>
    <mc:Fallback>
      <p:transition spd="slow" advTm="63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50</Words>
  <Application>Microsoft Macintosh PowerPoint</Application>
  <PresentationFormat>Widescreen</PresentationFormat>
  <Paragraphs>10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How Many Emotions Are There?</vt:lpstr>
      <vt:lpstr>The Circumplex Model of Emotion</vt:lpstr>
      <vt:lpstr>The Three-Factor Theory of Emotion (Mehrabian &amp; Russell, 1974, 1976, 1980)</vt:lpstr>
      <vt:lpstr>The Three-Factor Theory of Emotion  (Mehrabian &amp; Russell, 1974, 1976, 1980)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Three-Factor Theory of Emotion (Mehrabian &amp; Russell, 1974, 1976, 1980)</dc:title>
  <dc:creator>Frank McAndrew</dc:creator>
  <cp:lastModifiedBy>Frank McAndrew</cp:lastModifiedBy>
  <cp:revision>4</cp:revision>
  <dcterms:created xsi:type="dcterms:W3CDTF">2020-04-14T18:05:35Z</dcterms:created>
  <dcterms:modified xsi:type="dcterms:W3CDTF">2020-04-14T20:14:56Z</dcterms:modified>
</cp:coreProperties>
</file>