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7" r:id="rId2"/>
    <p:sldId id="308" r:id="rId3"/>
    <p:sldId id="578" r:id="rId4"/>
    <p:sldId id="57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D882-A90F-1E4C-83A2-419DF0781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BC2FA-5D41-5D42-AEFF-14C7C7EC2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D01FF-842C-2F45-86C9-BB39DF88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E584-8869-D74A-876B-35FE30E372A4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FD8B7-C0F8-8C4F-8AF5-51286E9E0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E32AB-9AE4-CE4E-8B83-3C822E42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B1C4-D53A-1042-8E6B-FF5061BFF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5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E3B8E-E790-5C45-8949-52408CCF2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E4637-EA8F-8741-AE01-622C2723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1350B-868E-5547-A5D3-F8B3EA01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E584-8869-D74A-876B-35FE30E372A4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271BA-6D39-E340-A522-01B9AF641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58FCD-7C37-6C4C-94D9-A3DF59D5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B1C4-D53A-1042-8E6B-FF5061BFF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80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1D5951-5E38-5244-8777-BFA92E63F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DD01A1-DEF0-3E48-9CDF-1833D44A9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45F51-EA38-0646-9EC5-92D329D5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E584-8869-D74A-876B-35FE30E372A4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B94AA-6CFF-C24F-AA52-7D72D6AE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2020C-33CE-ED4D-B315-A814A62E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B1C4-D53A-1042-8E6B-FF5061BFF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1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8632-3E5A-394C-B2CA-C7CA7251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62037-A083-7048-845E-90DF922EC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7AD24-59FC-4E41-998A-EDCE4AA0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E584-8869-D74A-876B-35FE30E372A4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4C33D-DA33-094B-8523-237F9D921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59896-D43E-2443-A89B-D9E142C5C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B1C4-D53A-1042-8E6B-FF5061BFF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8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0AD24-C5DB-D848-9C6E-618785A5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035CE-E5F0-8F41-B9CE-7EE31ECA1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AB577-6DD5-DD4E-8809-AD049AAE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E584-8869-D74A-876B-35FE30E372A4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EF79B-3E3D-0148-8418-27019BDB1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1C79D-341A-4540-BA97-BE291029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B1C4-D53A-1042-8E6B-FF5061BFF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2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1C71-47D8-1848-8C1E-CE9ACC8D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0C15F-CFCC-DA41-A374-3C367955C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EE4E0-FD26-3442-9D24-A40422F98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B1F04-1B3F-B44E-AC71-76EF581A5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E584-8869-D74A-876B-35FE30E372A4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6C2F3-6110-4E43-9A3F-B787BD01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6E6DF-265B-3A4D-B343-9F2A5C3E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B1C4-D53A-1042-8E6B-FF5061BFF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84270-8820-6E49-B26B-98386AAB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8F90A-B330-204A-AAA0-56E1806F6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23A5A-35BA-444E-B602-48C237D7D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FA2F10-BCEF-C049-88AE-0EC8140B9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E32FA6-5ABC-1240-AE98-1C966C233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69E9D-F755-7347-A4B3-4A5F842F0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E584-8869-D74A-876B-35FE30E372A4}" type="datetimeFigureOut">
              <a:rPr lang="en-US" smtClean="0"/>
              <a:t>5/5/20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3BC99-4964-6F45-B0C3-808AF0E5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953F89-D1C8-B04A-9008-367517D2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B1C4-D53A-1042-8E6B-FF5061BFF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1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3F7E5-0672-6E4F-A0A3-9280B5AA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F67018-8BB8-C44F-9B91-D3B1519C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E584-8869-D74A-876B-35FE30E372A4}" type="datetimeFigureOut">
              <a:rPr lang="en-US" smtClean="0"/>
              <a:t>5/5/20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7A6CB9-E927-AE4C-8A3F-DB703754A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E0F22A-BE6F-664C-8377-6CE1553C6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B1C4-D53A-1042-8E6B-FF5061BFF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0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EFCC7-BC25-C447-8166-7DA69394A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E584-8869-D74A-876B-35FE30E372A4}" type="datetimeFigureOut">
              <a:rPr lang="en-US" smtClean="0"/>
              <a:t>5/5/20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26977A-058B-2849-947F-9A07A1789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6C20D-67A7-5E49-8ACA-11EA79D8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B1C4-D53A-1042-8E6B-FF5061BFF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8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F45E4-FCE2-964E-BFA2-69EAAB31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EB4CE-9656-7640-89A4-D8B05AACB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9A26A-4C75-A44E-BA45-0695C6800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474E2-6EF5-9545-8BBC-CCCAB99A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E584-8869-D74A-876B-35FE30E372A4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E955A-40F3-8742-B381-83171122B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A626F-5C92-8B41-A65F-98E5F73C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B1C4-D53A-1042-8E6B-FF5061BFF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13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A7525-A9E8-FF40-BFCB-EE1C016EB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BBC684-1434-D943-88D6-A5ED3233B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C6792-D712-F547-A5F0-FDCBA1B06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BB7E3-5551-9D44-B2E2-9E5FF55B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E584-8869-D74A-876B-35FE30E372A4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48168-7C15-934C-BDF9-921B07AD5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F85A4-ACD6-AF46-BC2A-C79A815A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B1C4-D53A-1042-8E6B-FF5061BFF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9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A2496-B185-D748-B3E2-98C57CBA9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47C04-18A4-E34C-B259-0AF499DA0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B4E71-E245-F746-8BFE-0417C0F57C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7E584-8869-D74A-876B-35FE30E372A4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A2A41-D8B1-184E-A496-CB5F90B12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EE3E0-AEF5-504B-A8C0-6E9FE7420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DB1C4-D53A-1042-8E6B-FF5061BFF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2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1EC372F-2B57-CA4D-963A-3E05E10C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-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Mood Disorders</a:t>
            </a:r>
          </a:p>
        </p:txBody>
      </p:sp>
      <p:sp>
        <p:nvSpPr>
          <p:cNvPr id="295938" name="Content Placeholder 2">
            <a:extLst>
              <a:ext uri="{FF2B5EF4-FFF2-40B4-BE49-F238E27FC236}">
                <a16:creationId xmlns:a16="http://schemas.microsoft.com/office/drawing/2014/main" id="{48828A04-0DCF-1F43-AC31-A7CC424E7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685800"/>
            <a:ext cx="8229600" cy="5943600"/>
          </a:xfrm>
        </p:spPr>
        <p:txBody>
          <a:bodyPr/>
          <a:lstStyle/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Seasonal Affective Disorder (SAD)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Overeating, oversleeping, lethargy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Treatment = Phototherapy</a:t>
            </a:r>
          </a:p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Bipolar Disorder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Alternating Mania &amp; Depression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Treatment = drugs (Lithium Carbonate)</a:t>
            </a:r>
          </a:p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Severe Depression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Sad, apathetic mood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Feelings of worthlessness/hopelessness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Social Withdrawal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Sleeplessness, loss of appetite &amp; sexual desire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Change in activity level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In extreme cases there may be delusions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CAUSES: Faulty cognitions; Rumination; internal attributions for negative things; genetic predisposition; More common in women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TREATMENT: ECS;  Anti-depressants; Cognitive Therapy</a:t>
            </a:r>
          </a:p>
        </p:txBody>
      </p:sp>
      <p:pic>
        <p:nvPicPr>
          <p:cNvPr id="2" name="Picture 1" descr="258.jpg">
            <a:extLst>
              <a:ext uri="{FF2B5EF4-FFF2-40B4-BE49-F238E27FC236}">
                <a16:creationId xmlns:a16="http://schemas.microsoft.com/office/drawing/2014/main" id="{8C4492F7-6E63-C74C-8CD6-578EE8F23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52400"/>
            <a:ext cx="32543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577400-E40A-1F45-A987-45D6CE8AC9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313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933"/>
    </mc:Choice>
    <mc:Fallback>
      <p:transition spd="slow" advTm="41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D38FE298-1169-5C41-BB0C-433C57BB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-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Miscellaneous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C0AD3-AAB7-D449-9510-AAD848B46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066800"/>
            <a:ext cx="8229600" cy="5257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Substance Abuse Disorders (More common in men)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Impulse Control Disorders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Intense drive; behaviors reduce tension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Gambling, Pyromania, Kleptomania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Psychosexual Disorders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Gender Dysphoria 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Paraphilias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Sexual Dysfunction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Personality Disorders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Narcissism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Anti-Social Personality (Psychopath, Sociopath)</a:t>
            </a:r>
          </a:p>
          <a:p>
            <a:pPr lvl="2" eaLnBrk="1" hangingPunct="1"/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Dark Triad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Personality taken to the extreme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FEA62D-65E1-3F45-BE47-13764E8235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055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592"/>
    </mc:Choice>
    <mc:Fallback>
      <p:transition spd="slow" advTm="214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5" name="Picture 3" descr="the_dark_triad_dragon_s_death_kickstarter_announcement_trailer.jpg">
            <a:extLst>
              <a:ext uri="{FF2B5EF4-FFF2-40B4-BE49-F238E27FC236}">
                <a16:creationId xmlns:a16="http://schemas.microsoft.com/office/drawing/2014/main" id="{947AD83F-8E55-9D4B-ABCF-90106321A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2864"/>
            <a:ext cx="78486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6" name="Picture 4" descr="DarkTriad_zps142ac582.jpg">
            <a:extLst>
              <a:ext uri="{FF2B5EF4-FFF2-40B4-BE49-F238E27FC236}">
                <a16:creationId xmlns:a16="http://schemas.microsoft.com/office/drawing/2014/main" id="{4AFD1A65-5EBB-AE43-A00F-188964932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6" y="4494213"/>
            <a:ext cx="74088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219AFE-4CD2-2D4F-9878-BFF331402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4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71"/>
    </mc:Choice>
    <mc:Fallback>
      <p:transition spd="slow" advTm="2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1" descr="the-Dark-Triad.gif">
            <a:extLst>
              <a:ext uri="{FF2B5EF4-FFF2-40B4-BE49-F238E27FC236}">
                <a16:creationId xmlns:a16="http://schemas.microsoft.com/office/drawing/2014/main" id="{C6ED5725-38CD-3F43-AB4E-E2BE8CCFB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576513"/>
            <a:ext cx="4189412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0" name="Picture 2" descr="the_dark_triad_by_ommin202-d646rpb.png">
            <a:extLst>
              <a:ext uri="{FF2B5EF4-FFF2-40B4-BE49-F238E27FC236}">
                <a16:creationId xmlns:a16="http://schemas.microsoft.com/office/drawing/2014/main" id="{490485FD-5FFB-5D46-A702-0A0364756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9" y="1595439"/>
            <a:ext cx="3405187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862D1D-7109-264C-9080-BC5750104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3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13"/>
    </mc:Choice>
    <mc:Fallback>
      <p:transition spd="slow" advTm="11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4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140</Words>
  <Application>Microsoft Macintosh PowerPoint</Application>
  <PresentationFormat>Widescreen</PresentationFormat>
  <Paragraphs>29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Mood Disorders</vt:lpstr>
      <vt:lpstr>Miscellaneous Disorders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Mood Disorders</dc:title>
  <dc:creator>Frank McAndrew</dc:creator>
  <cp:lastModifiedBy>Frank McAndrew</cp:lastModifiedBy>
  <cp:revision>2</cp:revision>
  <dcterms:created xsi:type="dcterms:W3CDTF">2020-05-05T19:34:08Z</dcterms:created>
  <dcterms:modified xsi:type="dcterms:W3CDTF">2020-05-05T19:59:13Z</dcterms:modified>
</cp:coreProperties>
</file>