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48" r:id="rId2"/>
    <p:sldId id="452" r:id="rId3"/>
    <p:sldId id="545" r:id="rId4"/>
    <p:sldId id="546" r:id="rId5"/>
    <p:sldId id="547" r:id="rId6"/>
    <p:sldId id="54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78"/>
  </p:normalViewPr>
  <p:slideViewPr>
    <p:cSldViewPr snapToGrid="0" snapToObjects="1">
      <p:cViewPr varScale="1">
        <p:scale>
          <a:sx n="116" d="100"/>
          <a:sy n="116" d="100"/>
        </p:scale>
        <p:origin x="4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822CE-201A-FB42-B5F9-EB0DDDA8A5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D3CDDD-1324-E946-88D6-CD1646DF9B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61C937-C7C6-D344-B856-489DFEB0D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4D71-FFFB-F449-853E-A7928A0B52CB}" type="datetimeFigureOut">
              <a:rPr lang="en-US" smtClean="0"/>
              <a:t>4/16/20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F0802-38C5-DB4A-9534-431F17622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3D724-041C-3F4E-800D-902AF1837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6EA-97D1-6644-BE8F-4EB933207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79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2EDA5-FDC2-7C4B-8D0F-27DB5E073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70DF46-9BA0-DA43-8A75-CD0BC00139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8E875-2D4E-614D-849D-875473C7E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4D71-FFFB-F449-853E-A7928A0B52CB}" type="datetimeFigureOut">
              <a:rPr lang="en-US" smtClean="0"/>
              <a:t>4/16/20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A47AB-9DC3-C541-86C2-9D48B6376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8B26A-68FA-E243-A971-733423CBE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6EA-97D1-6644-BE8F-4EB933207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364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B31C63-19A6-814E-A67B-36A2197159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77B1AB-C4EE-ED4E-B6DF-EFCA775401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6061FE-98A1-9143-8496-F790BB40C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4D71-FFFB-F449-853E-A7928A0B52CB}" type="datetimeFigureOut">
              <a:rPr lang="en-US" smtClean="0"/>
              <a:t>4/16/20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CA10B-DF57-2E48-A006-8417BB3A5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982B4-77AC-4F40-AFBE-7B6C62D83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6EA-97D1-6644-BE8F-4EB933207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91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43888-F70F-6448-99D6-5F490BF19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16376-E6F4-4144-8D38-B0AEF03B3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88CD6-3C75-C747-85FE-EBDA37E9C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4D71-FFFB-F449-853E-A7928A0B52CB}" type="datetimeFigureOut">
              <a:rPr lang="en-US" smtClean="0"/>
              <a:t>4/16/20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9FC1D-62F2-1B42-A0CD-8B0826211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0F86C-D4F2-7C40-8A60-C36EE86EE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6EA-97D1-6644-BE8F-4EB933207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795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82FCC-075E-A248-89A3-5B2186224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6A9689-A124-8345-8F04-6F7BC6011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50194A-A4D1-2942-84DE-26D5BC1A1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4D71-FFFB-F449-853E-A7928A0B52CB}" type="datetimeFigureOut">
              <a:rPr lang="en-US" smtClean="0"/>
              <a:t>4/16/20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F2D583-B501-3142-A276-ACFB866A6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133DA-2665-284F-A785-E310C04AE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6EA-97D1-6644-BE8F-4EB933207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209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27B2C-DA14-7846-9756-1872C84D4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DC2B8-361D-1B45-81DD-739A5B7BA9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B7C1C5-0941-A94D-B037-D8A8C31713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4E164B-5B92-DF40-968A-D0CD557D1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4D71-FFFB-F449-853E-A7928A0B52CB}" type="datetimeFigureOut">
              <a:rPr lang="en-US" smtClean="0"/>
              <a:t>4/16/20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D4A18B-8B06-9344-89F7-8875224CF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D00B61-CBD2-CF40-94E2-B6F4D925D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6EA-97D1-6644-BE8F-4EB933207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73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EF98A-AD33-C640-8A62-B0AA5D24B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A5B6C4-56B6-634E-9FE5-72802F7B2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8980F0-5CC6-7240-9DA8-E950D1BD11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832518-3CB6-1E47-B517-E77EAE777C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8D56A4-E7FB-1746-AF72-E5B092AD2D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6FE431-9B4D-314E-A0A8-AB4E89896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4D71-FFFB-F449-853E-A7928A0B52CB}" type="datetimeFigureOut">
              <a:rPr lang="en-US" smtClean="0"/>
              <a:t>4/16/20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9EE0ED-B5C0-0240-AD5B-4DCCB8073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16B1A4-2E7D-FA48-A7DD-3834418B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6EA-97D1-6644-BE8F-4EB933207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9038B-031A-E643-A61E-2BE8DF7FB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DA6905-7929-8C4C-8B23-BCF9A1737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4D71-FFFB-F449-853E-A7928A0B52CB}" type="datetimeFigureOut">
              <a:rPr lang="en-US" smtClean="0"/>
              <a:t>4/16/20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73E50C-29AD-4D42-B8DD-D91156D75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3B8D47-AA2F-1F47-81F6-BABA67132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6EA-97D1-6644-BE8F-4EB933207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330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86F0D3-81D1-404F-B61F-DA2CF46AB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4D71-FFFB-F449-853E-A7928A0B52CB}" type="datetimeFigureOut">
              <a:rPr lang="en-US" smtClean="0"/>
              <a:t>4/16/20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813F0C-D351-E34F-946F-D79046944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623E16-6B69-CD4D-80A7-61284887D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6EA-97D1-6644-BE8F-4EB933207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883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89680-E866-824D-B1DB-F5A1685C9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26C13-ED5D-4F46-8D24-0F43A5D67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3FF81D-A6D7-2E4A-B8DD-FFB9157434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E9C628-314E-8E4B-B132-784E8B746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4D71-FFFB-F449-853E-A7928A0B52CB}" type="datetimeFigureOut">
              <a:rPr lang="en-US" smtClean="0"/>
              <a:t>4/16/20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8A236B-A92B-CD4C-BCBA-5C657EC35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D6A570-72DB-E34C-A78F-F66AA5FB7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6EA-97D1-6644-BE8F-4EB933207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534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01875-BBC4-E84C-B8F6-435651833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3A0B0E-E8AD-F64E-8BA0-486D6A3179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FE7901-F8F1-1D47-989C-4A7D2AD2D4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247944-7F07-E84D-83DF-5E8D1A711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4D71-FFFB-F449-853E-A7928A0B52CB}" type="datetimeFigureOut">
              <a:rPr lang="en-US" smtClean="0"/>
              <a:t>4/16/20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A94D00-E4B1-6244-9AF8-0D7178E5F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4807EE-55D2-CD4C-83BF-AF043D804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6EA-97D1-6644-BE8F-4EB933207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5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D261C5-2308-C14B-AD45-2603940EF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3938C4-D808-E841-984F-3F44ED619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11B58-7E71-7A40-882D-6283BEBA13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84D71-FFFB-F449-853E-A7928A0B52CB}" type="datetimeFigureOut">
              <a:rPr lang="en-US" smtClean="0"/>
              <a:t>4/16/20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81FDC-F834-B141-A381-5335E2E81B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EE9B8-6040-0145-9620-B378BF9F58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E46EA-97D1-6644-BE8F-4EB933207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0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E90A6-E50F-F94A-BC62-092CA9539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707" y="30956"/>
            <a:ext cx="7512586" cy="1325563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Sigmund Freud &amp; Psychoanalysis</a:t>
            </a:r>
          </a:p>
        </p:txBody>
      </p:sp>
      <p:pic>
        <p:nvPicPr>
          <p:cNvPr id="272386" name="Content Placeholder 3" descr="Sigmund Freud.jpg">
            <a:extLst>
              <a:ext uri="{FF2B5EF4-FFF2-40B4-BE49-F238E27FC236}">
                <a16:creationId xmlns:a16="http://schemas.microsoft.com/office/drawing/2014/main" id="{C65C8FAB-C9B6-9246-BC00-EE9A06DFB58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170" r="-62170"/>
          <a:stretch>
            <a:fillRect/>
          </a:stretch>
        </p:blipFill>
        <p:spPr>
          <a:xfrm>
            <a:off x="1870075" y="1356519"/>
            <a:ext cx="8451850" cy="5410200"/>
          </a:xfrm>
        </p:spPr>
      </p:pic>
      <p:sp>
        <p:nvSpPr>
          <p:cNvPr id="272387" name="TextBox 4">
            <a:extLst>
              <a:ext uri="{FF2B5EF4-FFF2-40B4-BE49-F238E27FC236}">
                <a16:creationId xmlns:a16="http://schemas.microsoft.com/office/drawing/2014/main" id="{889620FE-17D5-1442-A0AD-FC95ABDA1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6569" y="3244056"/>
            <a:ext cx="20970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2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itchFamily="2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Freud: 1856-1939</a:t>
            </a:r>
          </a:p>
        </p:txBody>
      </p:sp>
    </p:spTree>
    <p:extLst>
      <p:ext uri="{BB962C8B-B14F-4D97-AF65-F5344CB8AC3E}">
        <p14:creationId xmlns:p14="http://schemas.microsoft.com/office/powerpoint/2010/main" val="3152511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C736F-7BD4-EB4F-ABBA-7D2C89463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6325" y="85381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en-US" altLang="en-US" sz="3600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Psychosexual Stages of Development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F99843-472E-104A-BB22-854E046EB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3805" y="1553378"/>
            <a:ext cx="6504389" cy="3073706"/>
          </a:xfrm>
        </p:spPr>
        <p:txBody>
          <a:bodyPr/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Oral Stage ( Lasts for first 12-18 months)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Anal Stage (1-1.5 years through age 3 or so)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Phallic Stage (about 3 until about 6)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Oedipus Complex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Latency Stage ( 6 until puberty)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Genital Stage (puberty through adulthood)</a:t>
            </a:r>
          </a:p>
        </p:txBody>
      </p:sp>
    </p:spTree>
    <p:extLst>
      <p:ext uri="{BB962C8B-B14F-4D97-AF65-F5344CB8AC3E}">
        <p14:creationId xmlns:p14="http://schemas.microsoft.com/office/powerpoint/2010/main" val="4249594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DB4D3-B0C7-DB47-BCD5-A8E123E30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0275" y="0"/>
            <a:ext cx="7791450" cy="11430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Psychosexual Stages of Development</a:t>
            </a:r>
            <a:endParaRPr lang="en-US" sz="3900" dirty="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ＭＳ Ｐゴシック" charset="0"/>
            </a:endParaRPr>
          </a:p>
        </p:txBody>
      </p:sp>
      <p:pic>
        <p:nvPicPr>
          <p:cNvPr id="277506" name="Content Placeholder 3" descr="psychosexual.gif">
            <a:extLst>
              <a:ext uri="{FF2B5EF4-FFF2-40B4-BE49-F238E27FC236}">
                <a16:creationId xmlns:a16="http://schemas.microsoft.com/office/drawing/2014/main" id="{CEBA78F1-790C-1643-B6F7-D58F7C7C3CE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82" r="-8582"/>
          <a:stretch>
            <a:fillRect/>
          </a:stretch>
        </p:blipFill>
        <p:spPr>
          <a:xfrm>
            <a:off x="1991365" y="1333040"/>
            <a:ext cx="8209270" cy="5255045"/>
          </a:xfrm>
        </p:spPr>
      </p:pic>
    </p:spTree>
    <p:extLst>
      <p:ext uri="{BB962C8B-B14F-4D97-AF65-F5344CB8AC3E}">
        <p14:creationId xmlns:p14="http://schemas.microsoft.com/office/powerpoint/2010/main" val="3925549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FB334-3DF5-5044-98F6-C818778FD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1055" y="18495"/>
            <a:ext cx="6025308" cy="1325563"/>
          </a:xfrm>
        </p:spPr>
        <p:txBody>
          <a:bodyPr/>
          <a:lstStyle/>
          <a:p>
            <a:r>
              <a:rPr lang="en-US" dirty="0"/>
              <a:t>The Concept of “Fixation”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3537FB-A7D1-5041-BF9A-2A53D90EFB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563" y="848298"/>
            <a:ext cx="9598873" cy="5386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188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FB334-3DF5-5044-98F6-C818778FD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8238" y="0"/>
            <a:ext cx="6025308" cy="1325563"/>
          </a:xfrm>
        </p:spPr>
        <p:txBody>
          <a:bodyPr/>
          <a:lstStyle/>
          <a:p>
            <a:r>
              <a:rPr lang="en-US" dirty="0"/>
              <a:t>The Concept of “Fixation”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E13FE62-E89E-A049-B183-3636AEACDC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2499" y="1325563"/>
            <a:ext cx="8556785" cy="5221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290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C736F-7BD4-EB4F-ABBA-7D2C89463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6325" y="0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en-US" altLang="en-US" sz="3600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Psychosexual Stages of Development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F99843-472E-104A-BB22-854E046EB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6325" y="1222872"/>
            <a:ext cx="7499350" cy="2688116"/>
          </a:xfrm>
        </p:spPr>
        <p:txBody>
          <a:bodyPr/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Oral Stage ( Lasts for first 12-18 months)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Anal Stage (1-1.5 years through age 3 or so)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Phallic Stage (about 3 until about 6)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Oedipus Complex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Latency Stage ( 6 until puberty)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Genital Stage (puberty through adulthood)</a:t>
            </a:r>
          </a:p>
        </p:txBody>
      </p:sp>
    </p:spTree>
    <p:extLst>
      <p:ext uri="{BB962C8B-B14F-4D97-AF65-F5344CB8AC3E}">
        <p14:creationId xmlns:p14="http://schemas.microsoft.com/office/powerpoint/2010/main" val="217823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121</Words>
  <Application>Microsoft Macintosh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Sigmund Freud &amp; Psychoanalysis</vt:lpstr>
      <vt:lpstr>Psychosexual Stages of Development</vt:lpstr>
      <vt:lpstr>Psychosexual Stages of Development</vt:lpstr>
      <vt:lpstr>The Concept of “Fixation”</vt:lpstr>
      <vt:lpstr>The Concept of “Fixation”</vt:lpstr>
      <vt:lpstr>Psychosexual Stages of Development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Sigmund Freud &amp; Psychoanalysis</dc:title>
  <dc:creator>Frank McAndrew</dc:creator>
  <cp:lastModifiedBy>Frank McAndrew</cp:lastModifiedBy>
  <cp:revision>3</cp:revision>
  <dcterms:created xsi:type="dcterms:W3CDTF">2020-04-16T19:15:25Z</dcterms:created>
  <dcterms:modified xsi:type="dcterms:W3CDTF">2020-04-16T19:25:49Z</dcterms:modified>
</cp:coreProperties>
</file>