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30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8F9D-8B07-9941-8635-E31AC8ABA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536E7-BFEE-9949-A0DD-D1FF3685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62378-E7E4-1049-916F-47A1A2C1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D057A-4E2C-5542-B28C-DD48C69F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47F8A-B4C5-FD46-8FF2-53F7E391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6BAC-BAAD-CB41-9207-436A4E45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E2067-D809-764A-A98F-3FADA61CE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5F19B-12AC-3543-B795-551C5A92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C8FB2-C76F-034D-A443-5D70DE06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61BF-4A66-A64F-BDDB-2909A548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067F1-D33F-CE45-BD0D-F9B806303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4D70D-E877-A843-943C-90098EFB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3D9E5-0D1F-EE40-8B54-62C8290F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97C8-FEBF-294E-A0AC-5FDC513D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87979-E420-E142-9E63-B0427CE2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7F7D-88E1-7949-B374-FBD7B00C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0A2-3313-E149-9B5C-6CAF90FA9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4EADC-92FF-3547-AF9D-5FB51C09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084A1-E1C1-B346-94E6-77789941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864C-93F7-A642-9A69-E179DC2F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1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FB96-B857-1C4A-B508-A5B5B835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68EE8-ECA1-6842-85CA-43D6DE6D1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D31C-1187-1C45-A63D-737C04DD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08323-193A-0646-BFA3-60F8BE07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E9E15-D334-E94E-A4EA-2B3E50E3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A8A8-6235-F048-96E8-0C5617DE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87B8-4F47-0047-8A3D-A9C9096DF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04381-FCC1-CB4E-A1A1-8B7B3E466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DBD33-FE23-3041-A7B1-6A716D9C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7EB8F-3061-404B-AD6C-F4E4B3C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CC612-2E3D-5B46-BFEB-2F4FA241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5BA9-956D-0D4B-A2B7-691E46B5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68BE2-A446-0044-8CC7-A70F0D575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2BCD4-96A9-8C47-BB9A-FC9B9ADE2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D0E6E-DC0A-EA47-A00C-0AEE6DDB0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C37C3-8AC5-4B4A-9A9A-DCE278E81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2D932-40D7-5847-A9DE-057120A9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6D985-5A22-1242-AC14-870113B2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A3EB5-527C-064B-ACD7-FD319CAB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580-FACE-F64E-94BA-64DD14BC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8C02C-689B-EA4B-BB64-A0B9F344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8B01A-8716-AE43-9F88-620DF013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8FB13-73DF-9A43-82E9-90441C90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E547A-9CEB-9346-A04D-12AE72AB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04569-0587-544B-8EE6-E3A64933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F7736-CFD6-7B44-A312-E768DB2D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7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78F4-537D-8C46-9F33-54B9E912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1B78-61E1-C14E-B926-357552622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7AB-6E07-BC41-9C50-0861257BC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F6D3-F5DF-604F-9092-069C6A3FD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2D606-297C-E74A-94F8-D00E6CB4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40149-B01C-2E4D-BF43-84783617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8994-08FA-AC47-91C6-7573A5FE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3F565-D9E8-1246-A0F6-30A930BC6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5F9A9-48D7-9343-BB7E-4822B293A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0C4CE-32A3-5D46-B7CE-CC0399F7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48D6E-C660-9845-8260-A705537E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DF1ED-4EDC-3E4A-A196-CF21E417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88B54-B410-B647-93C8-0706EE09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D459E-D09A-BA43-8DD4-622B01A2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E7A0-167C-7E42-A9FA-397874369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FCC4-71C9-1343-AC20-FA9138E558D0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7144-C2A1-9945-B332-617A75299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E5C3-5D76-6F42-B509-9ABF71B5A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149E-B5E3-764D-9A68-13C5DBF64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2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hyperlink" Target="https://www.brut.media/us/international/why-do-clowns-creep-people-out--b16de39a-7fb3-48d8-816c-740abb03844a" TargetMode="Externa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Rn1OYlYzgm8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2895719-4590-8743-BF8A-C01CF649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178" y="0"/>
            <a:ext cx="237964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Neuroses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852CB-34EE-AC4A-9B49-F859DC410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911" y="973215"/>
            <a:ext cx="8229600" cy="573887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Anxiety Disorders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Generalized Anxiety Disorder (GAD)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Panic Disorder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Attacks of terror (may last seconds or hours)	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Often afraid that they are dying or going crazy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Hyperventilation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More common in women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Phobic Disorders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Agoraphobia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Social Phobias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 Phobias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Obsessive-Compulsive Disorders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Somatoform Disorders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Dissociative Disorders</a:t>
            </a:r>
          </a:p>
        </p:txBody>
      </p:sp>
      <p:pic>
        <p:nvPicPr>
          <p:cNvPr id="2" name="Picture 1" descr="phobias.jpg">
            <a:hlinkClick r:id="rId5"/>
            <a:extLst>
              <a:ext uri="{FF2B5EF4-FFF2-40B4-BE49-F238E27FC236}">
                <a16:creationId xmlns:a16="http://schemas.microsoft.com/office/drawing/2014/main" id="{808DDB3F-41FC-8843-8440-0BD77807D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714" y="2791725"/>
            <a:ext cx="26273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E1A9BCC-2CD4-B843-80C4-B0829F9324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56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973"/>
    </mc:Choice>
    <mc:Fallback>
      <p:transition spd="slow" advTm="196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1EDBA14-BF3C-FC49-AF75-86BEF362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126" y="0"/>
            <a:ext cx="2501747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Neuroses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87AB-F944-FD41-8E85-EC8B4FC5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04302"/>
            <a:ext cx="8229600" cy="5584634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Obsessive-Compulsive Disorders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Obsession (thought) leads to compulsion (behavior)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Obsessions center on doubts/uncertainty or fear of doing something prohibited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Common categories: counting, checking, cleaning, avoidance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Somatoform Disorders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Physical symptoms without apparent cause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Somatization Disorder: Pain, heart symptoms, gastrointestinal symptoms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Conversion Disorder: Blindness, deafness, loss of feeling, paralysis.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Often occurs in response to an event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Dissociative Disorders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Dissociative Amnesia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Dissociative Fugue State (Fugue State)</a:t>
            </a:r>
          </a:p>
          <a:p>
            <a:pPr lvl="1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Dissociative Identity Disorder (DID) (Multiple Personality Disorder)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491CA52-8F0B-3741-9B16-3BB2366BC2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71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658"/>
    </mc:Choice>
    <mc:Fallback>
      <p:transition spd="slow" advTm="360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143.4|15.1|0.8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143</Words>
  <Application>Microsoft Macintosh PowerPoint</Application>
  <PresentationFormat>Widescreen</PresentationFormat>
  <Paragraphs>29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Neuroses</vt:lpstr>
      <vt:lpstr>Neuroses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Neuroses</dc:title>
  <dc:creator>Frank McAndrew</dc:creator>
  <cp:lastModifiedBy>Frank McAndrew</cp:lastModifiedBy>
  <cp:revision>4</cp:revision>
  <dcterms:created xsi:type="dcterms:W3CDTF">2020-05-04T19:48:59Z</dcterms:created>
  <dcterms:modified xsi:type="dcterms:W3CDTF">2020-05-04T20:40:42Z</dcterms:modified>
</cp:coreProperties>
</file>