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7" r:id="rId2"/>
    <p:sldId id="556" r:id="rId3"/>
    <p:sldId id="328" r:id="rId4"/>
    <p:sldId id="492" r:id="rId5"/>
    <p:sldId id="329" r:id="rId6"/>
    <p:sldId id="493" r:id="rId7"/>
    <p:sldId id="4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33FC-2F5D-3149-86B2-95E9D21BB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C227F-3F40-514D-9FF2-A03A909FF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FAF4F-1A3A-CA40-BA66-262F8E98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7A962-64C4-9F4E-BF96-398979D7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3C715-55A3-6E4D-BCED-C8C93F02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34F6-DD8D-F54B-8190-64A7AD3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C69D7-6E94-6C44-A363-4E03BC9E0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D364-A50C-3042-8F1F-8F111C3B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E4FC7-CAAC-5248-B4ED-B06D08FA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EF03-5275-0745-96E7-D5490BF7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DDCCA-7BAD-F34F-A865-1472CD920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75ADB-43D8-AC4F-BD7F-67F4553A6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113AB-506B-114F-8696-AD84521B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6522A-597C-3447-A5AC-047D5FCB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1750-D221-D141-9238-70A72472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8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1044-2A31-354E-90C9-5FECA27F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A9D10-D849-2244-B9C9-80E42B73E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BA8CA-F851-E947-B110-CA186B15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CC4E1-D69B-9947-9BFF-8485270A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BE05-06D8-FC43-B0CA-328AA598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03AA-97A6-CB48-9C2B-A43DC3EF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64F41-4E7E-E441-AF50-C15F901A6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600A6-C232-9949-ADBA-AA7AC2D8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AB1A-5184-554C-BB54-3FE94128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CB77C-EFB6-EF41-BB28-9DBF4B7E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6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F946-F963-6248-85CA-A59F8F70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1C48-CF04-A044-B037-27AA6B399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6C323-FF86-1B48-9C87-3EA848C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EE624-16F6-CF44-826D-5B48E3F4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39BFD-CA4F-E148-A710-56ADE5E3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78DD-BC99-AC47-B444-F6C67A3C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FBC4-F3CB-724B-92D0-A878041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CEAA4-497E-484C-8AA4-0F3453E64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EE6E9-1E59-D348-9472-F9C0522B5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7AD9B-03BA-404B-B464-2C82B7913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71287-4C8A-9142-B244-6424F642F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E376E-800F-5141-A83A-AB2E1CFC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2C6A4-9EE2-ED44-B594-F993C002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0F573-1BF0-1A4E-8244-D7229896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3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6BF6-C6B6-4042-9F20-2DA671B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D9C0D-05A2-3640-A3EC-9F8636EA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11941-63C2-5D44-A133-12EF15A0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FAA06-CBEE-864E-9F69-31D8FE0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4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C06FC-6564-DC4A-94EB-5FA43A09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C2D0-ED7D-D84E-819F-ED382B5C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10D90-D75C-864D-BBAF-EE7348A2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0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E8D6-DC8A-D74C-9CE8-578B90D0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22126-C842-274D-8E7B-BD8A1B7D2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09474-8B83-104C-88E5-B94EDD67E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F3E96-CBA0-B049-A307-51676791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2C7E8-9C6C-ED40-A8FF-43CF3386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2F742-39AA-DE4A-9E62-2F41D044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A1714-18F4-4C4E-AE84-F79EA7DF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37D8BD-B2B8-F444-A767-9C384BAC7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A8BD6-9A07-FB4E-9B2E-EA1DFEC6B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8F6A5-2275-E34E-A0EC-AB6AB64D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C642-2400-A446-9A83-44750E2E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94FE9-3B24-964C-A3DF-AC3012B7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AEE7D-23AC-6C45-896A-65C1FC7E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02007-53C6-2649-A8DC-92F59FF2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9AEBD-B82F-C34C-ADB4-21D207E31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D5ECF-2460-A441-B386-85A51B2C0D68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A1CB0-59C1-034F-A6EE-8AF5A0FD1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7F57-E696-134E-BBC8-E97D916F9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B11D-592C-3F42-AE2F-97B1A5AC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NFO6ts6vZ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9403-8D92-FB4A-A346-2072E5D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Brain</a:t>
            </a:r>
          </a:p>
        </p:txBody>
      </p:sp>
      <p:pic>
        <p:nvPicPr>
          <p:cNvPr id="53250" name="Picture 2" descr="images-2.jpg">
            <a:extLst>
              <a:ext uri="{FF2B5EF4-FFF2-40B4-BE49-F238E27FC236}">
                <a16:creationId xmlns:a16="http://schemas.microsoft.com/office/drawing/2014/main" id="{95539B67-E087-BF43-93D2-C49B70049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8244" y="2648744"/>
            <a:ext cx="37147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images-1.jpg">
            <a:extLst>
              <a:ext uri="{FF2B5EF4-FFF2-40B4-BE49-F238E27FC236}">
                <a16:creationId xmlns:a16="http://schemas.microsoft.com/office/drawing/2014/main" id="{7503092C-4381-224D-812E-A2CB14633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6" y="125414"/>
            <a:ext cx="25939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images.jpg">
            <a:extLst>
              <a:ext uri="{FF2B5EF4-FFF2-40B4-BE49-F238E27FC236}">
                <a16:creationId xmlns:a16="http://schemas.microsoft.com/office/drawing/2014/main" id="{D8B4B6EA-8163-5A47-A967-28DFB9A2F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3886200"/>
            <a:ext cx="38227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597E32-B7CB-0345-979F-30F606F1E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12"/>
    </mc:Choice>
    <mc:Fallback>
      <p:transition spd="slow" advTm="8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3487-F2A7-F041-A774-C4791AAF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Phineas Gage</a:t>
            </a:r>
          </a:p>
        </p:txBody>
      </p:sp>
      <p:pic>
        <p:nvPicPr>
          <p:cNvPr id="54274" name="Picture 2" descr="phineas gage.png">
            <a:hlinkClick r:id="rId4"/>
            <a:extLst>
              <a:ext uri="{FF2B5EF4-FFF2-40B4-BE49-F238E27FC236}">
                <a16:creationId xmlns:a16="http://schemas.microsoft.com/office/drawing/2014/main" id="{2294AE08-2419-9E45-96EA-88264189A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793876"/>
            <a:ext cx="7091362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82D24D-69F9-AC48-85DD-9A3C8925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01"/>
    </mc:Choice>
    <mc:Fallback>
      <p:transition spd="slow" advTm="9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2D9BB14F-1830-B749-A3F3-C379A397C2B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76327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81C0BD-D292-374C-872A-33C7B0D26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12828"/>
      </p:ext>
    </p:extLst>
  </p:cSld>
  <p:clrMapOvr>
    <a:masterClrMapping/>
  </p:clrMapOvr>
  <p:transition advTm="1271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5C86-F32C-DE4E-83F4-C3CA9244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Sub-Cortical Brain Structures</a:t>
            </a:r>
          </a:p>
        </p:txBody>
      </p:sp>
      <p:pic>
        <p:nvPicPr>
          <p:cNvPr id="56322" name="Picture 2" descr="screen_shot_2012-09-17_at_75637_am1347883157040.png">
            <a:extLst>
              <a:ext uri="{FF2B5EF4-FFF2-40B4-BE49-F238E27FC236}">
                <a16:creationId xmlns:a16="http://schemas.microsoft.com/office/drawing/2014/main" id="{CD2969E4-C949-E94E-B1A2-8EE53E33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30376"/>
            <a:ext cx="7315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E5C184-D4DC-2142-8B94-190B02C47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33"/>
    </mc:Choice>
    <mc:Fallback>
      <p:transition spd="slow" advTm="20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87FBDC5F-0B9E-0648-B255-0F75E0E383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54000"/>
            <a:ext cx="67691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88EF55-F295-7A44-9F97-305A2998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38715"/>
      </p:ext>
    </p:extLst>
  </p:cSld>
  <p:clrMapOvr>
    <a:masterClrMapping/>
  </p:clrMapOvr>
  <p:transition advTm="11512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1CE4-3DE5-754F-9F17-E7667710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Functional Locations in Cortex</a:t>
            </a:r>
          </a:p>
        </p:txBody>
      </p:sp>
      <p:pic>
        <p:nvPicPr>
          <p:cNvPr id="58370" name="Picture 2" descr="cerebral-cortex.jpg">
            <a:extLst>
              <a:ext uri="{FF2B5EF4-FFF2-40B4-BE49-F238E27FC236}">
                <a16:creationId xmlns:a16="http://schemas.microsoft.com/office/drawing/2014/main" id="{6B35E06E-58F6-074B-965C-94CCC21E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1371600"/>
            <a:ext cx="5021262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74C8B4-8C97-B945-90A3-1B2D4E71F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19"/>
    </mc:Choice>
    <mc:Fallback>
      <p:transition spd="slow" advTm="9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4EC4-C7E5-EF4F-9964-056FBC5F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762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Language Areas of Brain</a:t>
            </a:r>
          </a:p>
        </p:txBody>
      </p:sp>
      <p:pic>
        <p:nvPicPr>
          <p:cNvPr id="59394" name="Picture 2" descr="d_10_cr_lan_2a.jpg">
            <a:extLst>
              <a:ext uri="{FF2B5EF4-FFF2-40B4-BE49-F238E27FC236}">
                <a16:creationId xmlns:a16="http://schemas.microsoft.com/office/drawing/2014/main" id="{FDF4AD69-FB10-A541-8A6C-9E1B8738A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371601"/>
            <a:ext cx="6350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AC9257-1096-D743-A7EA-39638664D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09"/>
    </mc:Choice>
    <mc:Fallback>
      <p:transition spd="slow" advTm="8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</Words>
  <Application>Microsoft Macintosh PowerPoint</Application>
  <PresentationFormat>Widescreen</PresentationFormat>
  <Paragraphs>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The Brain</vt:lpstr>
      <vt:lpstr>Phineas Gage</vt:lpstr>
      <vt:lpstr>PowerPoint Presentation</vt:lpstr>
      <vt:lpstr>Sub-Cortical Brain Structures</vt:lpstr>
      <vt:lpstr>PowerPoint Presentation</vt:lpstr>
      <vt:lpstr>Functional Locations in Cortex</vt:lpstr>
      <vt:lpstr>Language Areas of Brain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Brain</dc:title>
  <dc:creator>Frank McAndrew</dc:creator>
  <cp:lastModifiedBy>Frank McAndrew</cp:lastModifiedBy>
  <cp:revision>2</cp:revision>
  <dcterms:created xsi:type="dcterms:W3CDTF">2020-03-26T17:46:40Z</dcterms:created>
  <dcterms:modified xsi:type="dcterms:W3CDTF">2020-03-28T19:31:00Z</dcterms:modified>
</cp:coreProperties>
</file>