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45" r:id="rId2"/>
    <p:sldId id="475" r:id="rId3"/>
    <p:sldId id="581" r:id="rId4"/>
    <p:sldId id="346" r:id="rId5"/>
    <p:sldId id="347" r:id="rId6"/>
    <p:sldId id="47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9F2E4-2A3F-0645-9B95-013DC82CF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780D73-3AB6-A24B-8F32-1369FBA35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1B63E-A416-2745-B224-87B65ACB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036-A7D2-B24B-B2B1-E40A2CA4AFCF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910FA-A77C-AD44-A1CA-82CD5F4B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0FD06-5990-4E40-B113-D5F1FB6A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080-D83C-144A-9E8E-497D376D6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52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2377-34F0-4143-BCFA-950902701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F4B17D-B065-2D47-B300-59EED85D5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7DA90-629A-EA44-A93D-5017FA486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036-A7D2-B24B-B2B1-E40A2CA4AFCF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B0B2B-E85C-1849-AB3A-F824AF3FF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6C898-713E-704A-A072-796419CD8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080-D83C-144A-9E8E-497D376D6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5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DE00C-EFC7-4040-B53A-539F92972B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A5E0D2-F4C9-6049-B2F1-F967119D5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F37B6-DE18-0E4B-BF03-100449C59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036-A7D2-B24B-B2B1-E40A2CA4AFCF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C3715-C4AE-6D46-A70B-55975789B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7EB27-79D7-9A4F-ADE4-9FD454890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080-D83C-144A-9E8E-497D376D6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7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5A379-B71C-0C4D-8897-60DB4D80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E03CB-CF53-004B-A399-54749F6EA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00F8C-2D34-6645-9338-E1543E3D3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036-A7D2-B24B-B2B1-E40A2CA4AFCF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A98EC-6DEF-5F4E-9E57-C216F7FB4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1B626-9B98-5247-96CD-AD6AF44E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080-D83C-144A-9E8E-497D376D6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3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45A89-B460-3147-803F-53681B073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77DEA-2D0C-564D-B1C4-ADC074D8E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FBAF3-A19F-0B4D-BCBF-24ED794D4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036-A7D2-B24B-B2B1-E40A2CA4AFCF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A899A-02E9-4B47-AB19-80BC3A7B2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664B5-820E-F649-A897-06B0DC70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080-D83C-144A-9E8E-497D376D6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54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8CB47-0FBD-154C-9596-40333E795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CD60D-4FDA-A746-846E-127B7182F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81E05-0DFA-D64D-B29F-9036B728A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4CFB2-4BFD-7249-AA8A-39C3F0F2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036-A7D2-B24B-B2B1-E40A2CA4AFCF}" type="datetimeFigureOut">
              <a:rPr lang="en-US" smtClean="0"/>
              <a:t>3/23/20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ED32D-0E19-FC4C-BF8A-BF345D385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5FBDA-03E4-CB4D-88D8-5CE768E2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080-D83C-144A-9E8E-497D376D6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0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F9881-2BDD-794B-8BC6-34F2CF73E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D1602-509A-C540-A68B-64AFEBC9F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02571-8FC5-F542-B95F-6A6F37C0F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DA8C31-D660-ED45-AEA0-806758974C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475A66-56D5-9841-BE12-720142A63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2D8FBC-A181-AD42-AF7B-B7A0DA91C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036-A7D2-B24B-B2B1-E40A2CA4AFCF}" type="datetimeFigureOut">
              <a:rPr lang="en-US" smtClean="0"/>
              <a:t>3/23/20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C36FF3-7763-1A4D-BBCC-4AEE33C3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3102A0-BFCE-D049-B85F-1B9FA4238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080-D83C-144A-9E8E-497D376D6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3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9A07A-9604-BD49-B3EB-F1397129B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46B046-1B0D-B243-B761-E6EBB4C74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036-A7D2-B24B-B2B1-E40A2CA4AFCF}" type="datetimeFigureOut">
              <a:rPr lang="en-US" smtClean="0"/>
              <a:t>3/23/20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69AFDF-F15B-3743-9871-A81543608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68EC54-2A80-4B4D-B087-4ACC6C5B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080-D83C-144A-9E8E-497D376D6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26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2B449F-C861-044D-975E-BD794B0A9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036-A7D2-B24B-B2B1-E40A2CA4AFCF}" type="datetimeFigureOut">
              <a:rPr lang="en-US" smtClean="0"/>
              <a:t>3/23/20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DC9C4C-83DF-8747-AE9A-67696591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B5B9D-B1DC-7141-BBBF-BA063F87F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080-D83C-144A-9E8E-497D376D6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26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8A4BA-DDB6-BA49-9FFD-808EB5DEB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2FCCD-9BE6-914A-B69F-DAF21FE19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8A95D-B51C-554F-8ACC-E441269BE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73CAF-A36F-1446-9249-A4ADCF90E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036-A7D2-B24B-B2B1-E40A2CA4AFCF}" type="datetimeFigureOut">
              <a:rPr lang="en-US" smtClean="0"/>
              <a:t>3/23/20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E3353D-A03B-A542-B0A6-61FEFA2A8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FC5F3-1B7D-374C-AC3D-079D66CC9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080-D83C-144A-9E8E-497D376D6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3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AB8AA-AAA2-B54C-B732-1CA3D640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8D0D46-AC10-3947-B5E9-911ADAF886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642AE-13AB-E543-B3F4-213639517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C38C9-BDC7-7C4D-A72A-6FBED64A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E0036-A7D2-B24B-B2B1-E40A2CA4AFCF}" type="datetimeFigureOut">
              <a:rPr lang="en-US" smtClean="0"/>
              <a:t>3/23/20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7314A-776E-9449-8AF2-6E1EB1B67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2E2F5-0D08-9D49-A8A3-701E0DF39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F3080-D83C-144A-9E8E-497D376D6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7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E335CB-BA97-8B4E-8CCF-024CCE9DC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85DB3-908E-D742-86D6-CAC602FCC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02947-A0C6-884D-8BE3-8D3AE52E72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0036-A7D2-B24B-B2B1-E40A2CA4AFCF}" type="datetimeFigureOut">
              <a:rPr lang="en-US" smtClean="0"/>
              <a:t>3/23/20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5F0F8-09E2-6640-931D-7143020DE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FE372-AEFC-0340-8498-2A4D84079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F3080-D83C-144A-9E8E-497D376D6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D2C396-46E5-AF45-8FAC-8C86CC8B1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1" y="187325"/>
            <a:ext cx="7497763" cy="1143000"/>
          </a:xfrm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pic>
        <p:nvPicPr>
          <p:cNvPr id="17410" name="Content Placeholder 4" descr="cspsychologist.jpg">
            <a:extLst>
              <a:ext uri="{FF2B5EF4-FFF2-40B4-BE49-F238E27FC236}">
                <a16:creationId xmlns:a16="http://schemas.microsoft.com/office/drawing/2014/main" id="{5EBB01FD-84F6-F541-8CFC-88D94DC6F6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3352800"/>
            <a:ext cx="3352800" cy="3352800"/>
          </a:xfrm>
        </p:spPr>
      </p:pic>
      <p:pic>
        <p:nvPicPr>
          <p:cNvPr id="17411" name="Picture 5" descr="Thinking-Edit.jpg">
            <a:extLst>
              <a:ext uri="{FF2B5EF4-FFF2-40B4-BE49-F238E27FC236}">
                <a16:creationId xmlns:a16="http://schemas.microsoft.com/office/drawing/2014/main" id="{520A59FE-3E83-C74D-86F1-940E80A46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1DB76A-E28D-E742-95C3-FEE46A372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6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86"/>
    </mc:Choice>
    <mc:Fallback>
      <p:transition spd="slow" advTm="19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0DD9E-0DD4-BB46-890B-E07347770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What standards do YOU use to decide if something is </a:t>
            </a:r>
            <a:r>
              <a:rPr lang="ja-JP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“</a:t>
            </a:r>
            <a:r>
              <a:rPr lang="en-US" altLang="ja-JP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TRUE</a:t>
            </a:r>
            <a:r>
              <a:rPr lang="ja-JP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”</a:t>
            </a:r>
            <a:r>
              <a:rPr lang="en-US" altLang="ja-JP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?</a:t>
            </a:r>
            <a:endParaRPr lang="en-US" altLang="en-US" sz="320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F6049-4ACE-AC46-83E4-58CC6F8DB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3" y="1384950"/>
            <a:ext cx="10515600" cy="4351338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</a:t>
            </a:r>
            <a:r>
              <a:rPr lang="en-US" altLang="en-US" i="1" dirty="0">
                <a:ea typeface="ＭＳ Ｐゴシック" panose="020B0600070205080204" pitchFamily="34" charset="-128"/>
              </a:rPr>
              <a:t>anything </a:t>
            </a:r>
            <a:r>
              <a:rPr lang="en-US" altLang="en-US" dirty="0">
                <a:ea typeface="ＭＳ Ｐゴシック" panose="020B0600070205080204" pitchFamily="34" charset="-128"/>
              </a:rPr>
              <a:t>EVER be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ea typeface="ＭＳ Ｐゴシック" panose="020B0600070205080204" pitchFamily="34" charset="-128"/>
              </a:rPr>
              <a:t>Proven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?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8435" name="Picture 3" descr="puzzled+baby.jpg">
            <a:extLst>
              <a:ext uri="{FF2B5EF4-FFF2-40B4-BE49-F238E27FC236}">
                <a16:creationId xmlns:a16="http://schemas.microsoft.com/office/drawing/2014/main" id="{A41A2CC0-A9D7-F84B-B9AD-F821F37B0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46" y="2023433"/>
            <a:ext cx="2857500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314D80-1B4F-D644-AE45-69AB0E702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138" y="2832100"/>
            <a:ext cx="15367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Stop thinking in terms of absolutes &amp; accept the tentative nature of knowledge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FC269D-27D6-D94A-A642-72FC3139C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26" y="3663950"/>
            <a:ext cx="3148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Avoid using the word “Prove”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9D4540A-0573-1A41-82E4-DD982CB856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004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61"/>
    </mc:Choice>
    <mc:Fallback>
      <p:transition spd="slow" advTm="117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0DD9E-0DD4-BB46-890B-E07347770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13" y="109251"/>
            <a:ext cx="10432973" cy="1143000"/>
          </a:xfrm>
        </p:spPr>
        <p:txBody>
          <a:bodyPr/>
          <a:lstStyle/>
          <a:p>
            <a:pPr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What standards do YOU use to decide if something is </a:t>
            </a:r>
            <a:r>
              <a:rPr lang="ja-JP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“</a:t>
            </a:r>
            <a:r>
              <a:rPr lang="en-US" altLang="ja-JP" sz="3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TRUE</a:t>
            </a:r>
            <a:r>
              <a:rPr lang="ja-JP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”</a:t>
            </a:r>
            <a:r>
              <a:rPr lang="en-US" altLang="ja-JP" sz="3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?</a:t>
            </a:r>
            <a:endParaRPr lang="en-US" altLang="en-US" sz="32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EA9D2-EB4D-414F-96E9-0AA8406F1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2667000"/>
            <a:ext cx="4953000" cy="2133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Most people do not make a distinction between “Believing” something &amp; “Knowing” something</a:t>
            </a:r>
          </a:p>
        </p:txBody>
      </p:sp>
      <p:pic>
        <p:nvPicPr>
          <p:cNvPr id="19459" name="Picture 3" descr="puzzled+baby.jpg">
            <a:extLst>
              <a:ext uri="{FF2B5EF4-FFF2-40B4-BE49-F238E27FC236}">
                <a16:creationId xmlns:a16="http://schemas.microsoft.com/office/drawing/2014/main" id="{BED76365-B784-F546-95DE-4365239BE0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45079"/>
            <a:ext cx="2857500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1D1E97-D31F-CE45-A0BB-BD054DF869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908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27"/>
    </mc:Choice>
    <mc:Fallback>
      <p:transition spd="slow" advTm="31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90B3C-2866-404F-AC36-6DF9CF53F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152400"/>
            <a:ext cx="7791450" cy="12652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Principles of Scientific Psychological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51E81-B1D7-DB42-A93B-60B76025F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Skepticism (and parsimony!)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Empiricism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Quantitative Thinking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Experimental Thinking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Accept principle of scientific determinism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98C691-3F5F-9E43-8D2A-953582C6F1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22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234"/>
    </mc:Choice>
    <mc:Fallback>
      <p:transition spd="slow" advTm="404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3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2AE34-51FE-784E-8DCC-DF3BD7288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Benefits of Psychological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EC83F-A387-9442-8F7C-426B43603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Prevents confusion between observations and inferences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Protects us from intuition &amp; hindsight bias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Become wary of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Bubbapsychology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Avoid the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Power of the Particular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Become aware of confirmation bias &amp; illusory correlations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786C6A-32E0-754C-9793-58F732E4B1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88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946"/>
    </mc:Choice>
    <mc:Fallback>
      <p:transition spd="slow" advTm="532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316C4-8CE1-6B40-93B8-120A6CCED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What standards do YOU use to decide if something is </a:t>
            </a:r>
            <a:r>
              <a:rPr lang="ja-JP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“</a:t>
            </a:r>
            <a:r>
              <a:rPr lang="en-US" altLang="ja-JP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TRUE</a:t>
            </a:r>
            <a:r>
              <a:rPr lang="ja-JP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”</a:t>
            </a:r>
            <a:r>
              <a:rPr lang="en-US" altLang="ja-JP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?</a:t>
            </a:r>
            <a:endParaRPr lang="en-US" altLang="en-US" sz="320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1D370-0C9A-EA4E-891E-945F4A2E1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Can </a:t>
            </a:r>
            <a:r>
              <a:rPr lang="en-US" altLang="en-US" i="1">
                <a:ea typeface="ＭＳ Ｐゴシック" panose="020B0600070205080204" pitchFamily="34" charset="-128"/>
              </a:rPr>
              <a:t>anything </a:t>
            </a:r>
            <a:r>
              <a:rPr lang="en-US" altLang="en-US">
                <a:ea typeface="ＭＳ Ｐゴシック" panose="020B0600070205080204" pitchFamily="34" charset="-128"/>
              </a:rPr>
              <a:t>EVER be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Proven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?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2531" name="Picture 3" descr="puzzled+baby.jpg">
            <a:extLst>
              <a:ext uri="{FF2B5EF4-FFF2-40B4-BE49-F238E27FC236}">
                <a16:creationId xmlns:a16="http://schemas.microsoft.com/office/drawing/2014/main" id="{2ED4632E-5F0E-7240-863F-82A10BB75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409" y="1836642"/>
            <a:ext cx="2857500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4187FB-6308-2848-A8E4-505B0F4753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99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56"/>
    </mc:Choice>
    <mc:Fallback>
      <p:transition spd="slow" advTm="18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2.8|3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66.9|20.5|59.2|16.9|214.3|1.2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76.1|88.1|175.8|7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154</Words>
  <Application>Microsoft Macintosh PowerPoint</Application>
  <PresentationFormat>Widescreen</PresentationFormat>
  <Paragraphs>20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What standards do YOU use to decide if something is “TRUE”?</vt:lpstr>
      <vt:lpstr>What standards do YOU use to decide if something is “TRUE”?</vt:lpstr>
      <vt:lpstr>Principles of Scientific Psychological Thinking</vt:lpstr>
      <vt:lpstr>Benefits of Psychological Thinking</vt:lpstr>
      <vt:lpstr>What standards do YOU use to decide if something is “TRUE”?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McAndrew</dc:creator>
  <cp:lastModifiedBy>Frank McAndrew</cp:lastModifiedBy>
  <cp:revision>6</cp:revision>
  <dcterms:created xsi:type="dcterms:W3CDTF">2020-03-21T21:21:55Z</dcterms:created>
  <dcterms:modified xsi:type="dcterms:W3CDTF">2020-03-23T19:46:30Z</dcterms:modified>
</cp:coreProperties>
</file>