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0" r:id="rId2"/>
    <p:sldId id="558" r:id="rId3"/>
    <p:sldId id="331" r:id="rId4"/>
    <p:sldId id="498" r:id="rId5"/>
    <p:sldId id="499" r:id="rId6"/>
    <p:sldId id="332" r:id="rId7"/>
    <p:sldId id="333" r:id="rId8"/>
    <p:sldId id="334" r:id="rId9"/>
    <p:sldId id="335" r:id="rId10"/>
    <p:sldId id="495" r:id="rId11"/>
    <p:sldId id="496" r:id="rId12"/>
    <p:sldId id="500" r:id="rId13"/>
    <p:sldId id="501" r:id="rId14"/>
    <p:sldId id="5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8A41-D776-E240-92D1-063F9F8A3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1B2FD-A43C-DC42-9F33-8557003E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CFB94-7EEF-8C4C-B3DE-3D6E2384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3D7BC-FC7E-2C4C-90DF-1AACA4EE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F1BE3-4801-7844-94CA-80A56DAA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1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48D3-BD2C-7E49-B31F-FA5C646D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373A7-ED25-2C4E-856C-AD1773FDC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59F47-B9AA-A940-A174-6353FCFD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77E81-1017-4F40-B095-95E6CF0E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F644-3551-164B-AB64-D5B92FD9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6FE740-9C2E-AF4B-8BA0-504B012ED0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38154-B900-EB4C-AF87-6032938A6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FF3D-E3B9-FE4B-BF2E-E0339EFF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2275-E42A-8A45-ABFE-9B831820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5FBDB-EC42-8548-BB66-08A047C6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6FE5-981A-0547-AB9E-D2DA10EF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F254D-542A-F245-8913-FA9B4D6FD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A4A4-B47C-8041-BADC-E4EB621B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0E95C-CDD7-1A45-9AE5-810A6A2E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419BD-F000-6B40-9B76-A264384C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5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D6A2-8F42-5748-B316-992CF3F2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6E772-2A39-4B4A-B76A-4FCCD2B0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B9D71-FE7E-D444-A0B7-E1038166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EF4CD-F754-054B-AB71-0EE10B9F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6F534-CC80-C44D-B7F9-6F02ACAB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6DBC-0742-AB4D-938B-BF6CD1F3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980F5-5240-214E-9CFF-8CEB58190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BA408-1208-3943-B419-6780CECF5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1376A-B220-E54B-812C-1F995916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9567C-3CDB-4340-83FF-28A295FB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50930-4F28-E04C-BD4E-7C81862C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A8C6-3020-B74E-AC3B-F1C4D5E3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344F-35D1-B044-96E9-6AE054A3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05D25-4A59-CD4C-880A-CFCDCAF16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85C14-0083-C846-AF6C-19B30360A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92D4-726D-254A-95C4-9DF019688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1C39D-D29D-DB4A-AFAA-2901C601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BFD037-B9BA-DE47-8E5E-99B77EE8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D52F2-3D97-C948-9A7D-BA7C7267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1AA1-EC0B-7243-9323-35461F6B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A4AE7-735A-9B40-AC6E-BE885C00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19D08-5834-AC40-9F46-3CE4FA37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B2C33-66A1-3D44-9645-A1202AA0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8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82433-14E6-B24C-AB14-31404F4B2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C347DD-F23A-6345-9F14-3AD031C4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C61A1-428D-C544-A8D3-081DC8CB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7CDD-125D-0946-A69C-78720682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6D07A-8D3A-DB45-A867-D71A6088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97160-9E02-EC4D-807C-E3DC58F3E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6EA74-C5E8-AB4D-B8DA-A257F0F5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8E5E6-D365-9142-A678-121DC2E5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72744-C203-9643-BAAB-E1729655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C7560-F25C-A344-AC8D-53C0BCAB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33910-E998-324B-AADC-904E28839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55BDF-74D6-974E-9A43-BC49A680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FE1D5-5483-3B43-8507-D1BF8C5A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19358-70DE-344C-9492-24A975FF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2432-1188-5140-B706-5B917D8C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0F02D-D761-1242-92F5-6BAF3FD0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48CA6-6C98-554C-B089-7D17A1D4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8B1D-05E7-F543-AEAF-A61B72B5D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12FE1-2E9F-5E43-BFD3-FE44DD6B3D66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038DB-990E-A64F-B7EB-28FD4FC94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6D92C-1D44-5446-A429-174BC10F0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54A8-8A7E-964C-9360-56BC061D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4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BvcH4Yfb8xw" TargetMode="External"/><Relationship Id="rId4" Type="http://schemas.openxmlformats.org/officeDocument/2006/relationships/hyperlink" Target="https://www.youtube.com/watch?v=aCv4K5aSt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>
            <a:extLst>
              <a:ext uri="{FF2B5EF4-FFF2-40B4-BE49-F238E27FC236}">
                <a16:creationId xmlns:a16="http://schemas.microsoft.com/office/drawing/2014/main" id="{CCB8F7B1-C162-CE4F-8ECC-C429AF8F9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26" y="304801"/>
            <a:ext cx="81506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/>
              <a:t>Hemispheres of the Brain</a:t>
            </a: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A3B3A795-531A-7D40-B5BB-E432F163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36718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9DC407-E9CD-EC46-8E9F-613E66CB7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4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06"/>
    </mc:Choice>
    <mc:Fallback>
      <p:transition spd="slow" advTm="6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tumblr_mkwn31LF1X1qjmj78o1_500.jpg">
            <a:extLst>
              <a:ext uri="{FF2B5EF4-FFF2-40B4-BE49-F238E27FC236}">
                <a16:creationId xmlns:a16="http://schemas.microsoft.com/office/drawing/2014/main" id="{6503325D-2C30-234B-B867-0E7CC89EA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4" y="1427164"/>
            <a:ext cx="7869237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C03E2-889D-4344-BBA3-1B1AC162E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Split Brain Surgery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8E0E18-5F1E-BF4D-85A9-766747A4A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5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50"/>
    </mc:Choice>
    <mc:Fallback>
      <p:transition spd="slow" advTm="5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pathways.gif">
            <a:extLst>
              <a:ext uri="{FF2B5EF4-FFF2-40B4-BE49-F238E27FC236}">
                <a16:creationId xmlns:a16="http://schemas.microsoft.com/office/drawing/2014/main" id="{FBB19C44-D878-8B4A-BD57-D47E24E1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76200"/>
            <a:ext cx="2982913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746CAA-D674-7143-BDFD-CFBCB64E3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5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7"/>
    </mc:Choice>
    <mc:Fallback>
      <p:transition spd="slow" advTm="5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lec1d2.jpg">
            <a:extLst>
              <a:ext uri="{FF2B5EF4-FFF2-40B4-BE49-F238E27FC236}">
                <a16:creationId xmlns:a16="http://schemas.microsoft.com/office/drawing/2014/main" id="{5040FD9F-035D-E746-893B-F119BA583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7AD294-FAA1-1443-8E15-ED4BF16FE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0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71"/>
    </mc:Choice>
    <mc:Fallback>
      <p:transition spd="slow" advTm="6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split-brain.jpg">
            <a:extLst>
              <a:ext uri="{FF2B5EF4-FFF2-40B4-BE49-F238E27FC236}">
                <a16:creationId xmlns:a16="http://schemas.microsoft.com/office/drawing/2014/main" id="{276F0B11-187A-8F46-91C4-8D1737F80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1"/>
            <a:ext cx="77724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F46F80-62C8-8B4C-BAD1-A446D5F08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9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44"/>
    </mc:Choice>
    <mc:Fallback>
      <p:transition spd="slow" advTm="77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0419-2374-D445-BE67-31A3C508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Split-Brain Patients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F1FCF6C3-D667-C74E-A41F-F02BC4332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Joe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Vicky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C5C9E1-8E80-8841-8D6E-71B246720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4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1"/>
    </mc:Choice>
    <mc:Fallback>
      <p:transition spd="slow" advTm="2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06ACD-4882-ED4F-8DC3-06ADD8146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530"/>
            <a:ext cx="12011265" cy="55198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64B485-10B2-DD43-A028-91552171A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0"/>
    </mc:Choice>
    <mc:Fallback>
      <p:transition spd="slow" advTm="2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36493DA-8F7A-FC43-9D7C-67CC7F87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23495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5934CA66-D2CA-294F-8A78-8F53A171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23002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4">
            <a:extLst>
              <a:ext uri="{FF2B5EF4-FFF2-40B4-BE49-F238E27FC236}">
                <a16:creationId xmlns:a16="http://schemas.microsoft.com/office/drawing/2014/main" id="{793C9F10-5677-A446-985C-430C81118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258764"/>
            <a:ext cx="81506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/>
              <a:t>Hemispheres of the Brain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AFC6DF-B6BA-EA44-BEDC-28E9A4043C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31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40"/>
    </mc:Choice>
    <mc:Fallback>
      <p:transition spd="slow" advTm="14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3hemisphereFunction.jpg">
            <a:extLst>
              <a:ext uri="{FF2B5EF4-FFF2-40B4-BE49-F238E27FC236}">
                <a16:creationId xmlns:a16="http://schemas.microsoft.com/office/drawing/2014/main" id="{9DD2868F-131B-4F48-97D1-FC201CDC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533400"/>
            <a:ext cx="89169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D88345-2776-3542-86DA-7BD0FAB53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1"/>
    </mc:Choice>
    <mc:Fallback>
      <p:transition spd="slow" advTm="2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r-brain-l-brain.jpg">
            <a:extLst>
              <a:ext uri="{FF2B5EF4-FFF2-40B4-BE49-F238E27FC236}">
                <a16:creationId xmlns:a16="http://schemas.microsoft.com/office/drawing/2014/main" id="{C75B3F8B-B3F0-9C47-B6DA-CEEB35FC6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1"/>
            <a:ext cx="78105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22831E-AF4F-9D4A-8EB3-0FB6AE893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9"/>
    </mc:Choice>
    <mc:Fallback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31C7236-DE0A-2946-A667-F81BA7F9901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381000"/>
            <a:ext cx="78994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9A92FB-1B84-AC49-BBBE-10F2BF1E8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2325"/>
      </p:ext>
    </p:extLst>
  </p:cSld>
  <p:clrMapOvr>
    <a:masterClrMapping/>
  </p:clrMapOvr>
  <p:transition advTm="160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>
            <a:extLst>
              <a:ext uri="{FF2B5EF4-FFF2-40B4-BE49-F238E27FC236}">
                <a16:creationId xmlns:a16="http://schemas.microsoft.com/office/drawing/2014/main" id="{F7313D18-A2D6-0342-8F61-8D1AF670E6C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279400"/>
            <a:ext cx="72263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B62FDE-C685-994C-AD2A-313154001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8522"/>
      </p:ext>
    </p:extLst>
  </p:cSld>
  <p:clrMapOvr>
    <a:masterClrMapping/>
  </p:clrMapOvr>
  <p:transition advTm="2741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845FEC1F-781C-3348-8F66-1D7DF109AB1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81000"/>
            <a:ext cx="65405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5FEDAF-E99F-6F40-A141-283021058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95761"/>
      </p:ext>
    </p:extLst>
  </p:cSld>
  <p:clrMapOvr>
    <a:masterClrMapping/>
  </p:clrMapOvr>
  <p:transition advTm="737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D9C33-2934-364C-9199-AD50C088C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07" y="104353"/>
            <a:ext cx="11380424" cy="66385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6B9465-169E-A14C-BA3E-1B7956169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37208"/>
      </p:ext>
    </p:extLst>
  </p:cSld>
  <p:clrMapOvr>
    <a:masterClrMapping/>
  </p:clrMapOvr>
  <p:transition advTm="1135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7|2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</Words>
  <Application>Microsoft Macintosh PowerPoint</Application>
  <PresentationFormat>Widescreen</PresentationFormat>
  <Paragraphs>6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Brain Surgery</vt:lpstr>
      <vt:lpstr>PowerPoint Presentation</vt:lpstr>
      <vt:lpstr>PowerPoint Presentation</vt:lpstr>
      <vt:lpstr>PowerPoint Presentation</vt:lpstr>
      <vt:lpstr>Split-Brain Patients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5</cp:revision>
  <dcterms:created xsi:type="dcterms:W3CDTF">2020-03-26T17:47:47Z</dcterms:created>
  <dcterms:modified xsi:type="dcterms:W3CDTF">2020-03-28T20:24:29Z</dcterms:modified>
</cp:coreProperties>
</file>