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429" r:id="rId2"/>
    <p:sldId id="463" r:id="rId3"/>
    <p:sldId id="4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7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EAA4-1EB8-BE42-8CED-94E0F7705244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20D6B-FBB4-A446-AE38-35AF30053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94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9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7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31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00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0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1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72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D354-8802-3445-AE99-3B57DAC9E045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DDDA90B-3624-5B4E-BAC6-EF8A6B691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78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8BD3-DFA5-4147-AAF2-E2F68965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95" y="804519"/>
            <a:ext cx="8860209" cy="587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Theoretical Perspectives on Aggression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6160A-9188-594A-B723-0BE30DD95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55626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The Frustration-Aggression Hypothesis (Dollard, et. al., 1939)</a:t>
            </a:r>
          </a:p>
          <a:p>
            <a:pPr>
              <a:defRPr/>
            </a:pPr>
            <a:r>
              <a:rPr lang="en-US" sz="2400" dirty="0"/>
              <a:t>Freudian Theory</a:t>
            </a:r>
          </a:p>
          <a:p>
            <a:pPr>
              <a:defRPr/>
            </a:pPr>
            <a:r>
              <a:rPr lang="en-US" sz="2400" dirty="0"/>
              <a:t>Social Learning</a:t>
            </a:r>
          </a:p>
          <a:p>
            <a:pPr>
              <a:defRPr/>
            </a:pPr>
            <a:r>
              <a:rPr lang="en-US" sz="2400" dirty="0"/>
              <a:t>Evolutionary Psychology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C9EDA54-FC0D-F946-9E34-551167CE985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63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244"/>
    </mc:Choice>
    <mc:Fallback>
      <p:transition spd="slow" advTm="40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4623A-4634-1E47-A707-37A93BA81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09600"/>
            <a:ext cx="8763000" cy="1143000"/>
          </a:xfrm>
        </p:spPr>
        <p:txBody>
          <a:bodyPr/>
          <a:lstStyle/>
          <a:p>
            <a:pPr algn="l">
              <a:defRPr/>
            </a:pPr>
            <a:r>
              <a:rPr lang="en-US" sz="2800"/>
              <a:t>The Frustration-Aggression Hypothesis</a:t>
            </a:r>
            <a:br>
              <a:rPr lang="en-US" sz="2800"/>
            </a:br>
            <a:r>
              <a:rPr lang="en-US" sz="2000"/>
              <a:t>(Dollard, Doob, et. Al, 1939)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9EA1-ABFC-5F40-BA8E-A76D695BB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Frustration will </a:t>
            </a:r>
            <a:r>
              <a:rPr lang="en-US" i="1"/>
              <a:t>always</a:t>
            </a:r>
            <a:r>
              <a:rPr lang="en-US"/>
              <a:t> lead to aggression</a:t>
            </a:r>
          </a:p>
          <a:p>
            <a:pPr>
              <a:defRPr/>
            </a:pPr>
            <a:r>
              <a:rPr lang="en-US"/>
              <a:t>Frustration is the cause of </a:t>
            </a:r>
            <a:r>
              <a:rPr lang="en-US" i="1"/>
              <a:t>all </a:t>
            </a:r>
            <a:r>
              <a:rPr lang="en-US"/>
              <a:t>aggression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F047DB1-E2AE-3B42-9272-847AF5CBED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651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995"/>
    </mc:Choice>
    <mc:Fallback>
      <p:transition spd="slow" advTm="192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58C76F-CA8E-D840-9676-057DACAC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41" y="470981"/>
            <a:ext cx="6173118" cy="7482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dirty="0"/>
              <a:t>Freudian Theory</a:t>
            </a:r>
          </a:p>
        </p:txBody>
      </p:sp>
      <p:pic>
        <p:nvPicPr>
          <p:cNvPr id="212997" name="Picture 6" descr="=36616520.jpg">
            <a:extLst>
              <a:ext uri="{FF2B5EF4-FFF2-40B4-BE49-F238E27FC236}">
                <a16:creationId xmlns:a16="http://schemas.microsoft.com/office/drawing/2014/main" id="{C7EF0C89-E74A-3D49-A205-65EA34BCC0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85" y="1961731"/>
            <a:ext cx="3433830" cy="405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39420B-8A9F-614B-879E-EA9E354F1317}"/>
              </a:ext>
            </a:extLst>
          </p:cNvPr>
          <p:cNvSpPr txBox="1"/>
          <p:nvPr/>
        </p:nvSpPr>
        <p:spPr>
          <a:xfrm>
            <a:off x="1153886" y="3254829"/>
            <a:ext cx="2294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EROS: The Sex Instinct</a:t>
            </a:r>
          </a:p>
          <a:p>
            <a:r>
              <a:rPr lang="en-US" dirty="0"/>
              <a:t>   (generates Libido)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0B7780-3076-0C4F-9BF2-122760D438D3}"/>
              </a:ext>
            </a:extLst>
          </p:cNvPr>
          <p:cNvSpPr txBox="1"/>
          <p:nvPr/>
        </p:nvSpPr>
        <p:spPr>
          <a:xfrm>
            <a:off x="8033656" y="3393328"/>
            <a:ext cx="319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THANATOS: The Death Instinct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D5D6348-4463-7445-892B-F98F1158CD1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772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359"/>
    </mc:Choice>
    <mc:Fallback>
      <p:transition spd="slow" advTm="174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3|8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9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80.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67</Words>
  <Application>Microsoft Macintosh PowerPoint</Application>
  <PresentationFormat>Widescreen</PresentationFormat>
  <Paragraphs>12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Gill Sans MT</vt:lpstr>
      <vt:lpstr>Gallery</vt:lpstr>
      <vt:lpstr>Theoretical Perspectives on Aggression</vt:lpstr>
      <vt:lpstr>The Frustration-Aggression Hypothesis (Dollard, Doob, et. Al, 1939)</vt:lpstr>
      <vt:lpstr>Freudian Theory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Aggression</dc:title>
  <dc:creator>Frank McAndrew</dc:creator>
  <cp:lastModifiedBy>Frank McAndrew</cp:lastModifiedBy>
  <cp:revision>11</cp:revision>
  <dcterms:created xsi:type="dcterms:W3CDTF">2020-05-27T20:56:38Z</dcterms:created>
  <dcterms:modified xsi:type="dcterms:W3CDTF">2020-07-06T19:43:01Z</dcterms:modified>
</cp:coreProperties>
</file>