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550" r:id="rId2"/>
    <p:sldId id="294" r:id="rId3"/>
    <p:sldId id="55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3E309-0D3A-D24B-BF7E-7B4C9CAFC59D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F0435-C787-3647-931F-774903C3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1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>
            <a:extLst>
              <a:ext uri="{FF2B5EF4-FFF2-40B4-BE49-F238E27FC236}">
                <a16:creationId xmlns:a16="http://schemas.microsoft.com/office/drawing/2014/main" id="{D904C5F8-D0B4-0C4D-ABA9-6F2206ED66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CFD22C-4DFC-5745-BE7D-D8534A5EF36B}" type="slidenum">
              <a:rPr lang="en-US" altLang="en-US">
                <a:latin typeface="Times" pitchFamily="2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Times" pitchFamily="2" charset="0"/>
            </a:endParaRPr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6E7713E1-C8EE-C949-B246-E40B5B2B88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E2986A67-8C2F-8D44-9B93-D417B4349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212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9707-B470-C34B-94D4-0C15BF2C8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27D00-E121-264E-96A3-1BD80184A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5B582-B07F-2747-A8B7-D6A86899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49260-BC8A-7A4E-9E2D-D441389F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81FD1-96DB-2D41-A58A-93F94A68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9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251E-CF50-3C4F-9E00-A0C4DEA8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D055A-0162-1443-9EF2-E784E95AA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09C2-0955-6A4F-AABA-F97681FA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F3D4E-8243-F84E-9273-554FBC45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F9BCC-39B0-314E-9F16-473B6EE3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7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78ADF5-DD86-CC47-A69F-6F4EFEB31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322CC-5341-1A46-8022-DEBF74844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7C711-7734-B044-8034-F0B9BC3D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54862-51AE-BC49-9A32-04F6B3A4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0D9E-36D7-3D43-B9A4-76BEB5E0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9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19597-96C7-824F-A703-06090E4C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E16BE-1347-C24D-840E-97DA6784B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E76F-FF5F-3240-89DC-6C42AB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C576D-8EEB-7A46-BCD8-997AA112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01908-61C7-C34F-92BB-100EE165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D685-ECDD-E247-A63B-FBECA796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6EB6C-6803-2945-9E37-AE8475965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930B-E5E1-214A-8DE6-3A82F000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DC990-84CD-3F40-918D-BE20D0BC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4E8E4-2663-5040-BB41-59683A5A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D766-C01B-794D-836D-01C57442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738A-2B90-9244-9C32-1BD362066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BCD00-8089-404A-B68D-1F8A7771D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619DA-3648-5349-8F26-55B9E3FD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5D821-B53F-7842-B58C-F95A8965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6235A-8B33-4B40-B534-82C86670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6E1A-AAF3-D148-B1DA-D53DE8B8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EC02C-F2EB-AF4B-B570-658D9514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0AD7D-EEA7-A243-9928-95FC04DFB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05477-AD5F-9D47-94CF-F29AB71E2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D045E-1297-F84E-8E26-22BC95DAE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318B40-5C3F-CB4B-BCA4-3D93D7E9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1CE57-6C66-DD4C-8EF7-99963B70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7B739-C10B-AD4D-B296-97B888F9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5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4A29C-A5FF-F14B-895F-80FF19F4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5500C-3472-784B-8A8B-FC61F0BFE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EAC91-5CDF-9147-B896-199444C6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5BA30-FDDE-5C4C-8213-42211DA9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4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D05BC-CA39-B74E-B9B1-13591539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419D2-C756-FF4B-A359-97F25B31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F7872-D684-F944-8088-58E34382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2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8753-9D67-E64F-806F-D2E401B1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72963-D3EC-0641-912A-4835DC1FC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1D8AD-C042-F241-B8A5-CCFE41D76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31885-E34C-B14B-983A-6081D617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468AB-EA0F-7347-84AA-6B33B3B6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38B9C-99D4-4641-B12D-853CDDF6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1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31A2-26F3-2B46-B713-1485F824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94C5E8-6E83-8D45-A917-4D19B99C5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2677E-2B55-FD4D-AC99-C6049D237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AE52E-C51A-A64C-AE43-718EE6D2F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3F1BE-490C-0949-B8BA-1E21A8AC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8203-ACC0-BA49-B46B-49772805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8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155613-78B2-0741-8D86-982788D5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2D2D7-1D22-A647-A5CC-6AF382046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89903-C4E3-ED47-AFBF-0DA59D71B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FBD00-FC65-AA41-B45E-834DBD6D1E3F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9C2A-2ADB-E942-8415-8591F10BB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65952-E9A2-C047-A0FC-B4A3D3035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6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audio" Target="../media/audio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674A-A1EA-D848-B26B-6B183D042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36546" name="Picture 2" descr="Altruism.jpg">
            <a:extLst>
              <a:ext uri="{FF2B5EF4-FFF2-40B4-BE49-F238E27FC236}">
                <a16:creationId xmlns:a16="http://schemas.microsoft.com/office/drawing/2014/main" id="{9FA34B0C-287F-3546-9DC2-0C7D0C93B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43326"/>
            <a:ext cx="66484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3" descr="altruism-e1342399503797.jpg">
            <a:extLst>
              <a:ext uri="{FF2B5EF4-FFF2-40B4-BE49-F238E27FC236}">
                <a16:creationId xmlns:a16="http://schemas.microsoft.com/office/drawing/2014/main" id="{56593A98-31E5-6148-879C-F01BA2FE1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51816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F16D6B-AF48-B846-A658-D7F202E84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3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10"/>
    </mc:Choice>
    <mc:Fallback>
      <p:transition spd="slow" advTm="17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A84BBC3-46FF-2E48-A550-B82F9E81F7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Intervention Process	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6091A1C-4DB1-3B42-9768-E32B75C64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Notice that something is happening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Interpret the event as an emergency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Decide that there is personal responsibility to act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Decide what form of assistance to give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Carry through with the intervention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C3CA3E-BD05-BE41-8078-EDBE4E4DC1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87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538"/>
    </mc:Choice>
    <mc:Fallback>
      <p:transition spd="slow" advTm="49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3" descr="the-bystander-effect-online.png">
            <a:extLst>
              <a:ext uri="{FF2B5EF4-FFF2-40B4-BE49-F238E27FC236}">
                <a16:creationId xmlns:a16="http://schemas.microsoft.com/office/drawing/2014/main" id="{09B8407D-9246-B248-A9E1-D625D1831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533401"/>
            <a:ext cx="81407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8A6804-08A5-1C42-B283-4994AC017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29"/>
    </mc:Choice>
    <mc:Fallback>
      <p:transition spd="slow" advTm="8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7|0.8|0.8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36</Words>
  <Application>Microsoft Macintosh PowerPoint</Application>
  <PresentationFormat>Widescreen</PresentationFormat>
  <Paragraphs>7</Paragraphs>
  <Slides>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</vt:lpstr>
      <vt:lpstr>Office Theme</vt:lpstr>
      <vt:lpstr>PowerPoint Presentation</vt:lpstr>
      <vt:lpstr>The Intervention Process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3</cp:revision>
  <dcterms:created xsi:type="dcterms:W3CDTF">2020-05-10T21:36:20Z</dcterms:created>
  <dcterms:modified xsi:type="dcterms:W3CDTF">2020-05-11T18:22:02Z</dcterms:modified>
</cp:coreProperties>
</file>