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58" r:id="rId2"/>
    <p:sldId id="459" r:id="rId3"/>
    <p:sldId id="55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F15E-7609-2443-84CC-B55F8F0E6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A7CE0-8C85-FC42-9EC2-2BE2AFD42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AECE-9804-CA46-A3BA-CE4C8C9F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EB80C-8C53-ED43-A49B-BE57A973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D7A14-AA50-454F-82F8-D34DCF27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9B93-F4F5-2146-9FDC-19EAAF43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5A543-DFE4-F34B-93F9-D5A53D582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9BCE-9B9A-D64C-B5AE-D5FF0407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B7048-D419-7D48-916F-1286C36A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595F-7D60-D94B-A80E-D83518FC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7F06B-348C-A846-81CD-4C5569C3A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B1B13-79A9-1F4A-9B7D-51F0D344E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61657-D700-2643-B681-A1526241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884DD-4991-CB49-9EE2-C63D86DE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521D0-453F-B943-8387-FC74295C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7A8A-B57B-EA43-8D18-00B5D08B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68A9-467A-2147-9914-0DE49DF1F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BBC6D-F942-3246-9C26-9A5D17BA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8785-4C2F-5740-A567-4713B728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A0869-608E-6A47-BB5C-5A0DCDBC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142D-A45A-074A-9159-CE871F5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200C3-599B-EF40-8FD4-73486414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E14BE-3C0C-7C49-BE76-8E9BA6AB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C1DA-A0DF-F945-B0EA-684A428A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A75E-088D-5C44-B624-14EC7E97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2F94-5FB3-2F45-A0C1-35723E6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FE731-2D2B-7345-A183-33D6B2FC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76FAA-C975-E243-AD7F-DE6A8254C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5DF1B-02BC-004A-A599-DE82AF1C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1BCC0-D722-FD45-A6CE-3DD613A4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BC596-F888-814E-8D70-3D996D7F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4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CA0A-3014-F641-9AB7-AFD72E04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2E659-9541-1443-B7E1-37423C552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99BC-2765-FB40-8E9E-E1FD24DE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01046-E664-CD47-B8FC-DA1898034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6D3FE-A6EE-B54D-9686-B9DCF7F2A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FA308-6A0D-7347-BDD4-88F4DF5E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4C750-19B3-EF43-A515-B2959D976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C3D5D-5B12-6540-B658-1F05EF42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A36D-A921-D844-880D-5934F64F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35608-7454-164F-9563-8E24D23D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CBBF4-B08D-A947-9D25-A3979D50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58DEC-C62F-7A44-8D92-E795E22A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E3493-547F-2F4D-A37D-9610C1C4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23DAF-A085-BE49-8B51-8C6A0FD8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261AC-36E3-6642-A824-7AAA5988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4BA9-D0C9-4E46-B70F-3A21CF99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F12E-D865-C848-BBCE-44F2565A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BD342-4090-B443-82BF-DDFAB16C8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BA0DA-BA1B-744F-8F84-EA9FA22B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89B21-CC5F-094F-B6ED-E07703CF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D777B-7669-134C-AF97-D1EDDD1C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D94B-45CA-6044-941C-8A2B56C8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0EE54-6B5D-1A40-AFE1-3781D016A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508D4-2E1D-0243-94EE-4689BF35C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92E87-3D21-914D-B2A8-7CF8B742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DBD3A-ADE1-684E-B158-3A6F752B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00D3-6EB0-CC4F-ACC6-B7525610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87E66-98C9-F548-AEDC-49F4ECA0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7CFE8-937F-EE46-8E85-E94975D6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8F492-5B87-944D-9871-034125F13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2483-1BF5-8245-9CFD-E91E80D32410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948FB-B5F4-BE4E-B17B-49DF73A88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6D7E-8A71-2E4A-B255-EFC174574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D5F0-B05A-A243-8DA2-8FF4FCF4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B5D3-05CF-C340-907F-8D611FA6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100720"/>
            <a:ext cx="5562600" cy="1325563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Third Force Psychology</a:t>
            </a:r>
          </a:p>
        </p:txBody>
      </p:sp>
      <p:sp>
        <p:nvSpPr>
          <p:cNvPr id="283650" name="Content Placeholder 2">
            <a:extLst>
              <a:ext uri="{FF2B5EF4-FFF2-40B4-BE49-F238E27FC236}">
                <a16:creationId xmlns:a16="http://schemas.microsoft.com/office/drawing/2014/main" id="{76439A7C-A9A7-154B-B180-74DA2D41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221"/>
            <a:ext cx="10515600" cy="348450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Reaction against determinism of Behaviorism &amp; Psychoanalysis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Human behavior is NOT determined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Humans are free to choose their own existence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Combination of Humanistic &amp; Existential Psychology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Focus is on helping healthy individuals achieve full potential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Humanistic Psychology: People are innately good; We strive to actualize our inner potential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Existential Psychology:  We need to create meaning in our life and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Take charge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971768C-2BF2-2E43-8FE6-F5C0DA217C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42"/>
    </mc:Choice>
    <mc:Fallback>
      <p:transition spd="slow" advTm="188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1663-27A8-2B4F-AA14-C31E3C90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106" y="48659"/>
            <a:ext cx="5457787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Third Force Psychology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B3F30-3A6C-1E47-A3C2-7D82A345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324" y="1248119"/>
            <a:ext cx="7499350" cy="436176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Famous Third-Force Psychologists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Martin Heidegger (Existential)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Rollo May (Humanistic)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Erich Fromm (Existential)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Psychopathology results from cultural forces that prevent us from creating meaning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Abraham Maslow (Humanistic)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Psychopathology results from failure to satisfy needs (especially self-actualization needs)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Carl Rogers (Humanistic)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Psychopathology results from a lack of positive self-regard created by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conditions of worth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D5C1F3D-16AF-C14D-BD9C-F41A865A67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325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601"/>
    </mc:Choice>
    <mc:Fallback>
      <p:transition spd="slow" advTm="21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2F367-9460-9247-8625-4A51DD425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762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Maslow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 Hierachy of Needs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285698" name="Picture 4" descr="2000px-MaslowsHierarchyOfNeeds.svg.png">
            <a:extLst>
              <a:ext uri="{FF2B5EF4-FFF2-40B4-BE49-F238E27FC236}">
                <a16:creationId xmlns:a16="http://schemas.microsoft.com/office/drawing/2014/main" id="{D206DD89-C2F7-0E4A-8AE4-3F2A25297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95484"/>
            <a:ext cx="8153400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4CBE8F-C2E9-B04B-B7FF-3605FDC14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285"/>
    </mc:Choice>
    <mc:Fallback>
      <p:transition spd="slow" advTm="14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146</Words>
  <Application>Microsoft Macintosh PowerPoint</Application>
  <PresentationFormat>Widescreen</PresentationFormat>
  <Paragraphs>19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Third Force Psychology</vt:lpstr>
      <vt:lpstr>Third Force Psychology</vt:lpstr>
      <vt:lpstr>Maslow’s Hierachy of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Force Psychology</dc:title>
  <dc:creator>Frank McAndrew</dc:creator>
  <cp:lastModifiedBy>Frank McAndrew</cp:lastModifiedBy>
  <cp:revision>3</cp:revision>
  <dcterms:created xsi:type="dcterms:W3CDTF">2020-04-16T19:29:43Z</dcterms:created>
  <dcterms:modified xsi:type="dcterms:W3CDTF">2020-04-17T19:07:55Z</dcterms:modified>
</cp:coreProperties>
</file>