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52" r:id="rId2"/>
    <p:sldId id="353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/>
    <p:restoredTop sz="94678"/>
  </p:normalViewPr>
  <p:slideViewPr>
    <p:cSldViewPr snapToGrid="0" snapToObjects="1">
      <p:cViewPr varScale="1">
        <p:scale>
          <a:sx n="116" d="100"/>
          <a:sy n="116" d="100"/>
        </p:scale>
        <p:origin x="4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6F76C-742C-244E-9E69-D652E6E2BA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341AFC-536D-3449-BD32-96F7464EAC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33E4D5-5BC9-1B49-872B-AAC12A91B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11C-700B-2342-AA21-D677D0D25032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589FB-7AEA-2C4C-B943-53A31E8A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AD6EF6-3962-2044-A173-8A14E7E7B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512-E137-9243-8242-8FED8A73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194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0539FC-29CA-D143-A027-4F67008BF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21C707-FB49-EB45-B636-BC3FBAC317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510FB-4285-B649-ADAC-21FCAEBE6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11C-700B-2342-AA21-D677D0D25032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B4ABB1-29B1-8347-A3A6-EADC1B204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355F78-9CB5-1247-9213-F3A100EA2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512-E137-9243-8242-8FED8A73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418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AA1300-34B5-FB41-9286-6728009E05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BE7906-56AE-9D44-83A6-DD3CF56F0D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70F684-C1D4-524C-B28D-922E1AD6EB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11C-700B-2342-AA21-D677D0D25032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835A2-8C60-5141-94F6-B81DEB192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9067-C77D-8744-BD89-455AAAA497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512-E137-9243-8242-8FED8A73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580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3AF93-A5BD-CD45-AFA9-01E6078AF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E45A97-E442-2D4F-9AD7-7EB4BEB6AE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281FC1-F693-7742-A52C-0AF0AA2283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11C-700B-2342-AA21-D677D0D25032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789B47-C66B-3549-8EB3-3FD335D3D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8970EF-8AC4-5040-AC6C-94B0A1DF4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512-E137-9243-8242-8FED8A73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2578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A0740-8B52-DA43-BFCD-095354B33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C0762B-DF73-204B-B500-17FD5343A4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1557AA-248B-C248-99B9-5CF35B654F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11C-700B-2342-AA21-D677D0D25032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3FB84-F119-BC41-B8A8-012B1BF7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A71552-5780-1642-9A5F-6E7045F57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512-E137-9243-8242-8FED8A73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2862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E55A1-7DD7-7F4F-83B2-79B30B24DB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55599E-4F4B-A64E-B5F4-84B2BE4155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B32D2A7-4456-364B-B3E3-C0B70DD4D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2CB2C2-1BCF-754A-8E6D-C326879DC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11C-700B-2342-AA21-D677D0D25032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BC0ED1-40EE-F34F-A57F-A96D98AD2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830D2B-F379-504F-8355-03F10BA8B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512-E137-9243-8242-8FED8A73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0443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73772-082B-1F4C-BEEC-39FBE90C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5AEBD-A20B-9E42-B0BA-684810DEA2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253CB8-5B34-0940-B53C-B3D826DA0D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44A581-CD3D-3D4F-9AD1-60747FD11A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190647-BEE0-2C46-AAF1-76B3AEDD62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4B5A32-934E-4A46-B962-B6B18B545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11C-700B-2342-AA21-D677D0D25032}" type="datetimeFigureOut">
              <a:rPr lang="en-US" smtClean="0"/>
              <a:t>3/25/20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3612A-2FD8-9B40-9E29-C5D7CDFE6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6112D7-6B0A-6049-A089-CC1A94BC7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512-E137-9243-8242-8FED8A73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743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8F1412-7485-3945-BB67-F430CC1C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670E47C-1A7B-E64F-8756-70902D965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11C-700B-2342-AA21-D677D0D25032}" type="datetimeFigureOut">
              <a:rPr lang="en-US" smtClean="0"/>
              <a:t>3/25/20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AF005C-FA6A-2345-9A06-EC65F5D17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B53F0C-34A0-F843-A335-5B5B93017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512-E137-9243-8242-8FED8A73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45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82AFED-BA17-884E-9423-D5BF1ED4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11C-700B-2342-AA21-D677D0D25032}" type="datetimeFigureOut">
              <a:rPr lang="en-US" smtClean="0"/>
              <a:t>3/25/20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ED07BD-DC12-8944-BEB8-A85FD8C1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C0388E-F6DA-9544-8B0A-9735D2F4F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512-E137-9243-8242-8FED8A73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58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5230-7FBE-6C4C-86BB-63490CB55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2A8579-6CD9-AF47-B1EC-8BFD2D0113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4AFB36-E587-FB44-B947-A3D7E644CD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616DB-C542-CF43-A54F-73701562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11C-700B-2342-AA21-D677D0D25032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126957-225C-F449-AE0E-D6CE4EA33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821BA-B29C-7E4F-808F-6980C11CD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512-E137-9243-8242-8FED8A73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36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C80B6-B819-6E48-8113-E34D41127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DC3DD6-F3B8-2E49-B94E-3B3A1EAF69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6AFFAA-50C2-5C4B-8756-2DDDD843E8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03FDEF-A7EE-9D4D-BA7A-2149264F5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A7B11C-700B-2342-AA21-D677D0D25032}" type="datetimeFigureOut">
              <a:rPr lang="en-US" smtClean="0"/>
              <a:t>3/25/20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32EEED-BF11-8040-AE64-73D06652CF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D02632-B7C6-FE4C-9428-3E63080BC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83512-E137-9243-8242-8FED8A73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602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4F04C8F-68E7-C041-80D8-97005F9F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A014B5-CFA3-7F4F-9265-D48240FDFA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29B8B-520D-804F-A589-98D6DFA0E1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7B11C-700B-2342-AA21-D677D0D25032}" type="datetimeFigureOut">
              <a:rPr lang="en-US" smtClean="0"/>
              <a:t>3/25/20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F0056A-5229-264A-AA2B-15B6879C5E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6EB662-08BA-7C40-8A20-F99BDE8A21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683512-E137-9243-8242-8FED8A739D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44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A69EE-E236-074A-A4A7-EA6EDD11B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6438" y="457200"/>
            <a:ext cx="7497762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Research </a:t>
            </a:r>
            <a:br>
              <a:rPr lang="en-US" altLang="en-US" sz="4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480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Settings</a:t>
            </a:r>
          </a:p>
        </p:txBody>
      </p:sp>
      <p:sp>
        <p:nvSpPr>
          <p:cNvPr id="28674" name="Content Placeholder 2">
            <a:extLst>
              <a:ext uri="{FF2B5EF4-FFF2-40B4-BE49-F238E27FC236}">
                <a16:creationId xmlns:a16="http://schemas.microsoft.com/office/drawing/2014/main" id="{4AE93894-AD0B-AF4F-BBE4-A0D586368A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1" y="2057400"/>
            <a:ext cx="7497763" cy="480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Laboratory Studies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Advantages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Control over situation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Random assignment is possible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Control over independent variable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Sensitive measurement of dependent variable</a:t>
            </a:r>
          </a:p>
          <a:p>
            <a:pPr lvl="1" eaLnBrk="1" hangingPunct="1"/>
            <a:r>
              <a:rPr lang="en-US" altLang="en-US">
                <a:ea typeface="ＭＳ Ｐゴシック" panose="020B0600070205080204" pitchFamily="34" charset="-128"/>
              </a:rPr>
              <a:t>Disadvantages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Demand Characteristics!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Limitations on possible manipulations</a:t>
            </a:r>
          </a:p>
          <a:p>
            <a:pPr lvl="2" eaLnBrk="1" hangingPunct="1"/>
            <a:r>
              <a:rPr lang="en-US" altLang="en-US">
                <a:ea typeface="ＭＳ Ｐゴシック" panose="020B0600070205080204" pitchFamily="34" charset="-128"/>
              </a:rPr>
              <a:t>Questions of reality and generalization</a:t>
            </a:r>
          </a:p>
        </p:txBody>
      </p:sp>
      <p:pic>
        <p:nvPicPr>
          <p:cNvPr id="28675" name="Picture 3" descr="Wundt-research-group.jpg">
            <a:extLst>
              <a:ext uri="{FF2B5EF4-FFF2-40B4-BE49-F238E27FC236}">
                <a16:creationId xmlns:a16="http://schemas.microsoft.com/office/drawing/2014/main" id="{D742EA07-8E3D-3342-9814-279509796D9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52401"/>
            <a:ext cx="3962400" cy="290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91D91C12-D034-B246-B3B6-F2D264148E0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102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31612"/>
    </mc:Choice>
    <mc:Fallback>
      <p:transition spd="slow" advTm="4316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E881C-5D47-9045-B1E9-D5CEE5388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0238" y="762000"/>
            <a:ext cx="2139892" cy="1143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Field </a:t>
            </a:r>
            <a:b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</a:br>
            <a:r>
              <a:rPr lang="en-US" altLang="en-US" sz="4000" b="1" dirty="0">
                <a:effectLst>
                  <a:outerShdw blurRad="38100" dist="38100" dir="2700000" algn="tl">
                    <a:srgbClr val="C0C0C0"/>
                  </a:outerShdw>
                </a:effectLst>
                <a:ea typeface="ＭＳ Ｐゴシック" panose="020B0600070205080204" pitchFamily="34" charset="-128"/>
              </a:rPr>
              <a:t>Studies</a:t>
            </a:r>
          </a:p>
        </p:txBody>
      </p:sp>
      <p:sp>
        <p:nvSpPr>
          <p:cNvPr id="29698" name="Content Placeholder 7">
            <a:extLst>
              <a:ext uri="{FF2B5EF4-FFF2-40B4-BE49-F238E27FC236}">
                <a16:creationId xmlns:a16="http://schemas.microsoft.com/office/drawing/2014/main" id="{87F1030E-317F-A84B-880C-E4813BF8B9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0801" y="2362200"/>
            <a:ext cx="7497763" cy="4800600"/>
          </a:xfrm>
        </p:spPr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Advantages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Minimizes suspicion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Different types of subjects available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Can study more powerful variables</a:t>
            </a:r>
          </a:p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Disadvantages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Lack of control over situation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Random assignment is difficult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May be hard to get pure dependent measures</a:t>
            </a:r>
          </a:p>
          <a:p>
            <a:pPr lvl="1" eaLnBrk="1" hangingPunct="1"/>
            <a:r>
              <a:rPr lang="en-US" altLang="en-US" sz="2000">
                <a:ea typeface="ＭＳ Ｐゴシック" panose="020B0600070205080204" pitchFamily="34" charset="-128"/>
              </a:rPr>
              <a:t>Often more awkward and costly</a:t>
            </a:r>
          </a:p>
          <a:p>
            <a:pPr lvl="1"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  <p:pic>
        <p:nvPicPr>
          <p:cNvPr id="29699" name="Picture 8" descr="1336647496-clever-hans-and-the-observer-effect-528x354.jpg">
            <a:extLst>
              <a:ext uri="{FF2B5EF4-FFF2-40B4-BE49-F238E27FC236}">
                <a16:creationId xmlns:a16="http://schemas.microsoft.com/office/drawing/2014/main" id="{55DDD8E6-2D2C-2545-AC15-869D41BB5A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4648200" cy="31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A693839E-50B9-AF4D-840D-B2B6556B3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285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4892"/>
    </mc:Choice>
    <mc:Fallback>
      <p:transition spd="slow" advTm="174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74</Words>
  <Application>Microsoft Macintosh PowerPoint</Application>
  <PresentationFormat>Widescreen</PresentationFormat>
  <Paragraphs>21</Paragraphs>
  <Slides>2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Research  Settings</vt:lpstr>
      <vt:lpstr>Field  Studies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Research  Settings</dc:title>
  <dc:creator>Frank McAndrew</dc:creator>
  <cp:lastModifiedBy>Frank McAndrew</cp:lastModifiedBy>
  <cp:revision>3</cp:revision>
  <dcterms:created xsi:type="dcterms:W3CDTF">2020-03-23T20:29:14Z</dcterms:created>
  <dcterms:modified xsi:type="dcterms:W3CDTF">2020-03-25T18:11:18Z</dcterms:modified>
</cp:coreProperties>
</file>