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60" r:id="rId2"/>
    <p:sldId id="299" r:id="rId3"/>
    <p:sldId id="300" r:id="rId4"/>
    <p:sldId id="30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4678"/>
  </p:normalViewPr>
  <p:slideViewPr>
    <p:cSldViewPr snapToGrid="0" snapToObjects="1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25E9-2A2A-344D-9C42-A127E703E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06E31-4536-7D44-B351-58D5A38B6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C3258-2F07-A348-9D2A-CEDA69B2A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C9E-4F71-4649-9632-770338D1B389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601B4-4FF5-DF47-8A11-680A501D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5A7D-BE92-D64F-99AB-4CFCEEA5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80F7-D532-7D47-AC55-49EC0C8A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5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F5D7-4240-7045-B019-1DD56913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D55ED-521E-BC43-9D53-1FBCBB0CF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06E5F-EB72-204B-A631-0DC83DBB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C9E-4F71-4649-9632-770338D1B389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2E6B-587B-664D-BA82-716955DC2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773B8-11AA-274F-B67B-DB397EEE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80F7-D532-7D47-AC55-49EC0C8A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4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E26090-029B-984F-B0CE-310A9348B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DA0D4-A458-D34B-8940-211C708DF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C70B5-BF5C-2E47-BAA6-66D46BB4D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C9E-4F71-4649-9632-770338D1B389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BA986-1B9F-F24D-B08E-1D66A0DB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5FA1C-9EC3-D64A-9800-E51E1BFA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80F7-D532-7D47-AC55-49EC0C8A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8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2B87-D815-FA4C-9DE4-54B3EA88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033C5-341E-A648-A580-6219B163D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3A600-AE4B-8D47-88F7-DA5DDD34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C9E-4F71-4649-9632-770338D1B389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BF394-0BA7-134C-8CD9-10809ECB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4A59B-916D-664B-9E11-450A1F73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80F7-D532-7D47-AC55-49EC0C8A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34096-1FC6-9746-910B-49533408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3EB3F-3FE6-FE4D-A855-910F085F9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61DCA-9C89-F04B-AE3F-EF84AE34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C9E-4F71-4649-9632-770338D1B389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202BD-76CA-7249-B431-F520655BB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56E7B-9104-1E4F-868F-4D649125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80F7-D532-7D47-AC55-49EC0C8A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1D66-97F2-C340-9E95-BAAC56C2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DC699-E138-934D-80D3-08AE93A01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A424C-8C93-1D4F-A422-2CDE5E9F6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C6D68-F75A-3748-8DD7-6898D9357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C9E-4F71-4649-9632-770338D1B389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9169E-9D1D-A848-AA8B-707EA7E9C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B4EB7-3A4F-7949-AD92-8F873613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80F7-D532-7D47-AC55-49EC0C8A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8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08002-4D5A-5544-B40D-9497BBDE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39FB7-D069-9E47-9DD8-D6A6EA7A8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65D13-10B4-C04D-9713-2CCED94E7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0F071-2AD7-E340-ABCA-B37E84635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0F8AE-B43D-B646-AFEE-E36BA40D7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023267-0235-884E-9611-B3A33AB3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C9E-4F71-4649-9632-770338D1B389}" type="datetimeFigureOut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F6A58-EDFC-4A42-BAC1-D8F9035E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E0A3D0-C21E-194B-B4E1-CFD7BF66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80F7-D532-7D47-AC55-49EC0C8A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7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831F-BC0C-0E42-AFF3-BE57E63C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701AD6-16D3-F446-BD90-DD31ECFC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C9E-4F71-4649-9632-770338D1B389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E37C8-0DA4-EB44-B990-42CEEBBD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67697-F5DD-A440-9785-F379DD77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80F7-D532-7D47-AC55-49EC0C8A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7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52CD9-965E-3047-AFFB-8B9EC1BD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C9E-4F71-4649-9632-770338D1B389}" type="datetimeFigureOut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3A857-735F-2247-B7DA-5F85626A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C4C9A-A79C-5A48-9A89-759FE40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80F7-D532-7D47-AC55-49EC0C8A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8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59A1-5AEE-BE4E-9AE1-E7C6107E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89B8-22CE-5248-BC2F-134C009EB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98B3E-03F0-5F4E-8FFA-267097338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804C-62FB-654C-92A7-CA747C59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C9E-4F71-4649-9632-770338D1B389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25A1C-9899-6A42-8B2A-B5E690DE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5F8E1-233B-D04F-B289-B02264A6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80F7-D532-7D47-AC55-49EC0C8A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ECC21-78F9-224D-9F45-E3BD6C58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3DF1E-30C2-BC41-B8C1-E388863AC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0D6F7-4EEF-864A-B4A7-FFAE107AB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89F12-6ED8-A54A-90A4-E7A3A012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C9E-4F71-4649-9632-770338D1B389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5A641-4AB0-5944-BEFA-15568DD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2300B-5158-8240-B742-3239FF6A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80F7-D532-7D47-AC55-49EC0C8A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031D1E-CFDC-544E-9B9C-637249B3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98B4F-616D-D74C-A0AA-4B9174B5F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1A955-CC9D-6A40-B5D5-B5D886BB3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CFC9E-4F71-4649-9632-770338D1B389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2A308-811E-904E-A3ED-971C4DCC4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4331C-A677-4C47-940E-7349BEDAB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B80F7-D532-7D47-AC55-49EC0C8A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6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17C01-E40A-0143-84FC-E2C411C1C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2" y="0"/>
            <a:ext cx="4174475" cy="132556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Mental Disorders</a:t>
            </a:r>
          </a:p>
        </p:txBody>
      </p:sp>
      <p:pic>
        <p:nvPicPr>
          <p:cNvPr id="286722" name="Content Placeholder 3" descr="Mental-Disorders.jpg">
            <a:extLst>
              <a:ext uri="{FF2B5EF4-FFF2-40B4-BE49-F238E27FC236}">
                <a16:creationId xmlns:a16="http://schemas.microsoft.com/office/drawing/2014/main" id="{8944CA5A-16D1-6245-80DE-D17540E357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9" b="16049"/>
          <a:stretch>
            <a:fillRect/>
          </a:stretch>
        </p:blipFill>
        <p:spPr>
          <a:xfrm>
            <a:off x="1882048" y="1062721"/>
            <a:ext cx="8427904" cy="5395000"/>
          </a:xfr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FDCFA6F-5248-8549-B638-5A56EC10F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144"/>
    </mc:Choice>
    <mc:Fallback>
      <p:transition spd="slow" advTm="37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BBAE865-64FB-9A40-ABBB-56C03FF5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288" y="0"/>
            <a:ext cx="795142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Perspectives on the Causes of Mental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08AB6-A68D-A84E-9E0C-BF893D45B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5486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Psychodynamic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Results from intrapsychic conflict and ineffective defense mechanisms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Medical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Caused by abnormalities of brain &amp; nervous system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Cognitive-Behavioral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Due to learning and/or faulty beliefs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Humanistic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Being overly sensitive to the expectations &amp; criticisms of others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Sociocultural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Mismatch between behavior &amp; expectations of culture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Diathesis-Stress Model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Genetic predispositions triggered by stress that exceeds coping ability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980A2FB-366C-284D-837F-548E822C0B8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080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787"/>
    </mc:Choice>
    <mc:Fallback>
      <p:transition spd="slow" advTm="207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>
            <a:extLst>
              <a:ext uri="{FF2B5EF4-FFF2-40B4-BE49-F238E27FC236}">
                <a16:creationId xmlns:a16="http://schemas.microsoft.com/office/drawing/2014/main" id="{B079EE74-ABBB-D244-9F35-C5284F65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0" y="156072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Classification of Mental Disorders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200499-4B40-E34C-BD39-601DC3D9F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981" y="1875161"/>
            <a:ext cx="8229600" cy="310767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DSM-V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are diagnoses done?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The clinical approach: Based upon experience of therapist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The actuarial approach: Applying statistical rules based on research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Research shows actuarial approach to be superior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A5C36-DC65-EE45-9B0D-28E6E9882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419" y="1249581"/>
            <a:ext cx="3010743" cy="435883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DFA8492-97AC-DC45-87BF-85F9AAA58E5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432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683"/>
    </mc:Choice>
    <mc:Fallback>
      <p:transition spd="slow" advTm="174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uild="p"/>
      <p:bldP spid="5" grpId="1" build="p"/>
      <p:bldP spid="5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3039C104-0D5F-5E41-91CA-D3020628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114" y="18255"/>
            <a:ext cx="7633771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Types of Psychological Disorders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647B1-23E5-3643-AD0C-382331ED3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439" y="1343818"/>
            <a:ext cx="8074446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ea typeface="ＭＳ Ｐゴシック" panose="020B0600070205080204" pitchFamily="34" charset="-128"/>
              </a:rPr>
              <a:t>Psychoses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en-US" altLang="en-US" sz="2600" dirty="0">
                <a:ea typeface="ＭＳ Ｐゴシック" panose="020B0600070205080204" pitchFamily="34" charset="-128"/>
              </a:rPr>
              <a:t>Severely Disordered Thinking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en-US" altLang="en-US" sz="2600" dirty="0">
                <a:ea typeface="ＭＳ Ｐゴシック" panose="020B0600070205080204" pitchFamily="34" charset="-128"/>
              </a:rPr>
              <a:t>Delusional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en-US" altLang="en-US" sz="2600" dirty="0">
                <a:ea typeface="ＭＳ Ｐゴシック" panose="020B0600070205080204" pitchFamily="34" charset="-128"/>
              </a:rPr>
              <a:t>Person may be unaware that anything is wrong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ea typeface="ＭＳ Ｐゴシック" panose="020B0600070205080204" pitchFamily="34" charset="-128"/>
              </a:rPr>
              <a:t>Neuroses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en-US" altLang="en-US" sz="2600" dirty="0">
                <a:ea typeface="ＭＳ Ｐゴシック" panose="020B0600070205080204" pitchFamily="34" charset="-128"/>
              </a:rPr>
              <a:t>People are anxious, fearful, unhappy, depressed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en-US" altLang="en-US" sz="2600" dirty="0">
                <a:ea typeface="ＭＳ Ｐゴシック" panose="020B0600070205080204" pitchFamily="34" charset="-128"/>
              </a:rPr>
              <a:t>Behavioral/Perceptual Strategies no longer work well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en-US" altLang="en-US" sz="2600" dirty="0">
                <a:ea typeface="ＭＳ Ｐゴシック" panose="020B0600070205080204" pitchFamily="34" charset="-128"/>
              </a:rPr>
              <a:t>Person knows that something is wrong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ea typeface="ＭＳ Ｐゴシック" panose="020B0600070205080204" pitchFamily="34" charset="-128"/>
              </a:rPr>
              <a:t>Mood Disorders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ea typeface="ＭＳ Ｐゴシック" panose="020B0600070205080204" pitchFamily="34" charset="-128"/>
              </a:rPr>
              <a:t>Miscellaneous Disorders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722B407-63EB-AF43-8CBA-2A2872452B3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762"/>
    </mc:Choice>
    <mc:Fallback>
      <p:transition spd="slow" advTm="119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0.9|1|0.9|0.9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1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6|0.7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148</Words>
  <Application>Microsoft Macintosh PowerPoint</Application>
  <PresentationFormat>Widescreen</PresentationFormat>
  <Paragraphs>31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Mental Disorders</vt:lpstr>
      <vt:lpstr>Perspectives on the Causes of Mental Disorders</vt:lpstr>
      <vt:lpstr>Classification of Mental Disorders</vt:lpstr>
      <vt:lpstr>Types of Psychological Disorders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Disorders</dc:title>
  <dc:creator>Frank McAndrew</dc:creator>
  <cp:lastModifiedBy>Frank McAndrew</cp:lastModifiedBy>
  <cp:revision>5</cp:revision>
  <dcterms:created xsi:type="dcterms:W3CDTF">2020-05-04T19:04:42Z</dcterms:created>
  <dcterms:modified xsi:type="dcterms:W3CDTF">2020-05-04T19:38:25Z</dcterms:modified>
</cp:coreProperties>
</file>