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8" r:id="rId2"/>
    <p:sldId id="449" r:id="rId3"/>
    <p:sldId id="450" r:id="rId4"/>
    <p:sldId id="451" r:id="rId5"/>
    <p:sldId id="453" r:id="rId6"/>
    <p:sldId id="45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E312-988F-5143-8382-9ACAFED74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F8DF8-D043-B64B-86C0-467FFC1B7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B1E7F-7E89-0548-9B36-BAAC88FD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B66BA-5DD4-4844-9012-82E69941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B660B-4B17-CB40-9619-CDEE3D77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4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98E2-578A-7643-80E3-CFE2D973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67D5F-D439-044F-ABF7-702810F88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5721A-F1AA-F34F-A762-740D8A6C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5C8F-4387-614E-B478-DDD82969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73EE-1FA4-DA4A-8EB8-08BBDCE8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3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88B35B-BFFD-6441-97FA-5C50A4D05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E1E6B-9C46-9041-A5B5-604EE7A40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09B84-2B17-4745-B66D-760182EF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74B2D-43ED-D94D-B8EB-28AE8A07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57711-EAC6-1C49-9AB3-451220C9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6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441A1-E45B-DF4F-9FFC-594AF6BA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2BEE-5E01-A046-9163-9E9D64958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FA2DA-7EFF-114E-85FB-456E29C2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850F-48DB-E440-B1BE-CF536E5C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33DB7-8B0E-AD44-8CF8-971D947C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0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54A8-73C5-AC40-B802-B8309D81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B63AE-33CB-9347-84FC-D8106F0A3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095E5-B365-EF4F-A151-A06C1CAD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23C2-9E82-AB4C-87D7-973362A52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BD90A-E393-DD44-956A-50D489B9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6B79-D5B7-A84C-ADE9-C739702F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A1366-2475-9648-858F-624DF33CC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6F2D8-74DC-B243-B530-4F9A19D64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7D0BA-BF69-A541-8187-B3B4D548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57112-C432-8541-B6A6-27702154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97D2B-E661-EA4C-AE97-162B3B02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5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782D-1564-C04B-900A-CBC3ACC2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31AB7-D6DD-984A-8B95-CA4C7EA4E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DB564-F95F-6A42-89DE-1F78445D4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A4329-4045-604B-947A-0765E9819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65EA9-2D5A-CA42-846E-BA85062D3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23E81-E1C4-8247-9A38-91C455BD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34BF-A295-AF4C-8C75-E95DF8C3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B904C-56E2-3B4E-B4D9-335BCF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7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08C7-E07C-E340-BA36-09EF2B9F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6227E-27D6-DD4B-8FC8-27DF264E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171A7-6E04-B54D-ABC0-42B71FF8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0D964-792A-F44B-AAC6-65EC2301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6C615-B164-AD49-91B4-8CC72A84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E2FF09-B7E2-FB45-AA92-4C5D89F5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6185B-EE97-A64D-9CAA-8F83483E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2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7377-6B9A-3C4D-A27D-E9C069D0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5863D-CB91-384E-9CD6-4BA82BDBC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42FC-3310-624D-BBCF-3F31EEC1A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FA075-9744-0547-85FE-C6205B72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646EF-C8D4-9147-8EDA-F13C9324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9F306-7DB9-5141-8A37-C4C1F01C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9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93AF-3BCF-CB4D-96A8-DFCB7866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E1851-4932-3A44-BE6C-826CEE0FA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8B1E8-897E-C241-8B78-28916DFAC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8FE0D-B872-C34D-B75F-C263C394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BB1A2-0595-C740-8A8D-B3D0A0EB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1D46-048F-094C-8246-EFFA5F36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5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1CF754-C95A-1247-A721-786CE2E9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DF93B-446D-1D4D-AFDF-F88E78291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3C5CA-D933-3F4E-8A9B-7AD167463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BAB5-9CC8-DC4A-8AF2-4D6FE5D1EF18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54B90-6550-A743-84A1-2E763FF50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05D0A-AB7D-8F47-BF94-1418551B9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6A22-7061-0143-A40E-9324E99CD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90A6-E50F-F94A-BC62-092CA953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215" y="78696"/>
            <a:ext cx="7501569" cy="985608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Sigmund Freud &amp; Psychoanalysis</a:t>
            </a:r>
          </a:p>
        </p:txBody>
      </p:sp>
      <p:pic>
        <p:nvPicPr>
          <p:cNvPr id="272386" name="Content Placeholder 3" descr="Sigmund Freud.jpg">
            <a:extLst>
              <a:ext uri="{FF2B5EF4-FFF2-40B4-BE49-F238E27FC236}">
                <a16:creationId xmlns:a16="http://schemas.microsoft.com/office/drawing/2014/main" id="{C65C8FAB-C9B6-9246-BC00-EE9A06DFB5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70" r="-62170"/>
          <a:stretch>
            <a:fillRect/>
          </a:stretch>
        </p:blipFill>
        <p:spPr>
          <a:xfrm>
            <a:off x="1870074" y="1064304"/>
            <a:ext cx="8451850" cy="5410200"/>
          </a:xfrm>
        </p:spPr>
      </p:pic>
      <p:sp>
        <p:nvSpPr>
          <p:cNvPr id="272387" name="TextBox 4">
            <a:extLst>
              <a:ext uri="{FF2B5EF4-FFF2-40B4-BE49-F238E27FC236}">
                <a16:creationId xmlns:a16="http://schemas.microsoft.com/office/drawing/2014/main" id="{889620FE-17D5-1442-A0AD-FC95ABDA1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435" y="2886420"/>
            <a:ext cx="2097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Freud: 1856-1939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957183-2C86-464B-A115-FA120E6FB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96"/>
    </mc:Choice>
    <mc:Fallback>
      <p:transition spd="slow" advTm="18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78930-818C-D64B-81A7-60C921F6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Freud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View of Human Nature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330E-4E31-2349-9623-D6D329C0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Motivation due to the Pleasure Principle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are driven to action by instincts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Eros: The Sex Instinct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Libido – Psychic energy associated with the sex instinct.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Thanatos: The Death Instinct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Psychic Determinism: </a:t>
            </a:r>
            <a:r>
              <a:rPr lang="en-US" altLang="en-US" i="1" dirty="0">
                <a:ea typeface="ＭＳ Ｐゴシック" panose="020B0600070205080204" pitchFamily="34" charset="-128"/>
              </a:rPr>
              <a:t>Nothing</a:t>
            </a:r>
            <a:r>
              <a:rPr lang="en-US" altLang="en-US" dirty="0">
                <a:ea typeface="ＭＳ Ｐゴシック" panose="020B0600070205080204" pitchFamily="34" charset="-128"/>
              </a:rPr>
              <a:t> happens by chance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Unconscious: Part of the personality that is inaccessible to the person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33E7EC-70BB-9841-8372-B7F21A0D2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92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49"/>
    </mc:Choice>
    <mc:Fallback>
      <p:transition spd="slow" advTm="22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7BB1-DBF0-FB4F-B9F1-30AA3478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169" y="67937"/>
            <a:ext cx="7499350" cy="9226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Freud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View of Human Nature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274434" name="Content Placeholder 3" descr="freud_iceberg.gif">
            <a:extLst>
              <a:ext uri="{FF2B5EF4-FFF2-40B4-BE49-F238E27FC236}">
                <a16:creationId xmlns:a16="http://schemas.microsoft.com/office/drawing/2014/main" id="{D61013E6-5FCD-F340-8A0A-9842C484FE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33" r="-33733"/>
          <a:stretch>
            <a:fillRect/>
          </a:stretch>
        </p:blipFill>
        <p:spPr>
          <a:xfrm>
            <a:off x="1981200" y="990600"/>
            <a:ext cx="9285288" cy="5943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907FE2-0450-3A43-89B5-64B40CC8A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50"/>
    </mc:Choice>
    <mc:Fallback>
      <p:transition spd="slow" advTm="11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B9FE-A8AD-9141-8641-F46E6F850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-1524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Freud</a:t>
            </a:r>
            <a:r>
              <a:rPr lang="ja-JP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en-US" altLang="ja-JP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 Model of the Personality</a:t>
            </a:r>
            <a:endParaRPr lang="en-US" altLang="en-US" sz="39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84DEB-46F1-5B41-9DC8-D065C3502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914400"/>
            <a:ext cx="7499350" cy="5638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Id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Entirely unconscious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Irrational, impulsive, selfish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No conception of reality or morality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Primary Process Thought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Ego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Develops around 6-8 months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Sane &amp; rational; The Reality Principle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Secondary Process Thought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Anxiety is the Ego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ea typeface="ＭＳ Ｐゴシック" panose="020B0600070205080204" pitchFamily="34" charset="-128"/>
              </a:rPr>
              <a:t>s response to threats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Superego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Morality; internalizes rules; sense of right and wrong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Ego Ideal – what person would like to be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Punishes with guilt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D84567-A537-EA45-9D20-711B57F2B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25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67"/>
    </mc:Choice>
    <mc:Fallback>
      <p:transition spd="slow" advTm="30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47B0-D756-4440-8F5D-D314D676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-2286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Anxiety &amp; Defense Mechanisms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FBD513-2624-5649-A5B6-A841ABBAE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990600"/>
            <a:ext cx="7499350" cy="563880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Repression- Ego keeps impulses from consciousness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Denial- Refuse to perceive reality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Displacement- Substitute acceptable for unacceptable things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Sublimation- Rechannel impulses to creative, socially acceptable behavior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Projection- Attribute one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ea typeface="ＭＳ Ｐゴシック" panose="020B0600070205080204" pitchFamily="34" charset="-128"/>
              </a:rPr>
              <a:t>s own undesirable characteristics to others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Reaction Formation- Behave opposite to impulses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Rationalization- Justify through excuses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Intellectualization- Dissociate from feelings; focus on logic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Undoing- Perform desirable act to make up for undesirable one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Compromise Formation- Use contradictory behaviors to gain satisfaction from undesirable impulse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224201-03BB-CF43-8810-BC230E455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7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60"/>
    </mc:Choice>
    <mc:Fallback>
      <p:transition spd="slow" advTm="8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CDCF-99A1-2346-8016-C8D0A9BC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68" y="176211"/>
            <a:ext cx="5342263" cy="1009651"/>
          </a:xfrm>
        </p:spPr>
        <p:txBody>
          <a:bodyPr/>
          <a:lstStyle/>
          <a:p>
            <a:pPr>
              <a:defRPr/>
            </a:pPr>
            <a:r>
              <a:rPr lang="en-US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	Psychoanalysis</a:t>
            </a:r>
          </a:p>
        </p:txBody>
      </p:sp>
      <p:sp>
        <p:nvSpPr>
          <p:cNvPr id="279554" name="Content Placeholder 2">
            <a:extLst>
              <a:ext uri="{FF2B5EF4-FFF2-40B4-BE49-F238E27FC236}">
                <a16:creationId xmlns:a16="http://schemas.microsoft.com/office/drawing/2014/main" id="{A7C48AF2-1ADC-FF4F-B021-06F701F9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987"/>
            <a:ext cx="10515600" cy="287857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Goal:  Seek insight into the unconscious, achieve catharsis &amp; release from tension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Tools of Psychoanalysis: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Hypnosis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Free Association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Analysis of Dreams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BB19E3-1A17-484B-A1FE-67F173D91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20"/>
    </mc:Choice>
    <mc:Fallback>
      <p:transition spd="slow" advTm="15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4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4|0.4|0.4|0.4|0.4|0.4|0.4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251</Words>
  <Application>Microsoft Macintosh PowerPoint</Application>
  <PresentationFormat>Widescreen</PresentationFormat>
  <Paragraphs>43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Sigmund Freud &amp; Psychoanalysis</vt:lpstr>
      <vt:lpstr>Freud’s View of Human Nature</vt:lpstr>
      <vt:lpstr>Freud’s View of Human Nature</vt:lpstr>
      <vt:lpstr>Freud’s Model of the Personality</vt:lpstr>
      <vt:lpstr>     Anxiety &amp; Defense Mechanisms</vt:lpstr>
      <vt:lpstr> Psychoanalysis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Sigmund Freud &amp; Psychoanalysis</dc:title>
  <dc:creator>Frank McAndrew</dc:creator>
  <cp:lastModifiedBy>Frank McAndrew</cp:lastModifiedBy>
  <cp:revision>4</cp:revision>
  <dcterms:created xsi:type="dcterms:W3CDTF">2020-04-16T18:13:13Z</dcterms:created>
  <dcterms:modified xsi:type="dcterms:W3CDTF">2020-04-16T18:58:46Z</dcterms:modified>
</cp:coreProperties>
</file>