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sldIdLst>
    <p:sldId id="525" r:id="rId2"/>
    <p:sldId id="526" r:id="rId3"/>
    <p:sldId id="614" r:id="rId4"/>
    <p:sldId id="615" r:id="rId5"/>
    <p:sldId id="791" r:id="rId6"/>
    <p:sldId id="79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66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6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78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53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484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38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75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92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6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1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45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F3AD2-BC35-3047-BF74-59FD76A2C9DF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5C91B60-E216-6547-9EA4-015B4FCF935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54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Title 1">
            <a:extLst>
              <a:ext uri="{FF2B5EF4-FFF2-40B4-BE49-F238E27FC236}">
                <a16:creationId xmlns:a16="http://schemas.microsoft.com/office/drawing/2014/main" id="{6EA32361-C326-6845-AF2E-159CE92A4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61" y="494647"/>
            <a:ext cx="10631277" cy="807904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altLang="en-US" sz="4800" dirty="0">
                <a:ea typeface="ＭＳ Ｐゴシック" panose="020B0600070205080204" pitchFamily="34" charset="-128"/>
              </a:rPr>
              <a:t>Group Effects on the Individual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66C2A-05E0-B747-8ADD-4C25C4A7D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079" y="2283198"/>
            <a:ext cx="2702308" cy="2291604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Social Facilitation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Social Loafing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Social Compensation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Deindividuation</a:t>
            </a:r>
          </a:p>
          <a:p>
            <a:pPr eaLnBrk="1" hangingPunct="1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49188" name="Slide Number Placeholder 3">
            <a:extLst>
              <a:ext uri="{FF2B5EF4-FFF2-40B4-BE49-F238E27FC236}">
                <a16:creationId xmlns:a16="http://schemas.microsoft.com/office/drawing/2014/main" id="{D6C3AFC5-113F-7041-927E-914C88418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1C4F05-2290-C54E-A8F3-0066AD1B4FD7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1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349189" name="Picture 1" descr="riot.jpg">
            <a:extLst>
              <a:ext uri="{FF2B5EF4-FFF2-40B4-BE49-F238E27FC236}">
                <a16:creationId xmlns:a16="http://schemas.microsoft.com/office/drawing/2014/main" id="{8D7469B6-D4CD-744C-9528-1EA2DB52C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462" y="2012090"/>
            <a:ext cx="5710237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0902B7-801D-B942-9786-54EBED5ED2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334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74"/>
    </mc:Choice>
    <mc:Fallback>
      <p:transition spd="slow" advTm="5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Title 1">
            <a:extLst>
              <a:ext uri="{FF2B5EF4-FFF2-40B4-BE49-F238E27FC236}">
                <a16:creationId xmlns:a16="http://schemas.microsoft.com/office/drawing/2014/main" id="{7E5B9791-4ACC-2E42-8857-46D69142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325" y="563709"/>
            <a:ext cx="10025350" cy="51276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Theoretical Explanations for Social Facilitation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F48F1-B885-CD4A-9F12-EC458F38E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7825" y="2628900"/>
            <a:ext cx="3497052" cy="2262589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Drive Theory (</a:t>
            </a:r>
            <a:r>
              <a:rPr lang="en-US" altLang="en-US" dirty="0" err="1">
                <a:ea typeface="ＭＳ Ｐゴシック" panose="020B0600070205080204" pitchFamily="34" charset="-128"/>
              </a:rPr>
              <a:t>Zajonc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Evaluation Apprehension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Distraction-Conflict Model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Social Comparison</a:t>
            </a:r>
          </a:p>
          <a:p>
            <a:pPr eaLnBrk="1" hangingPunct="1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50212" name="Slide Number Placeholder 3">
            <a:extLst>
              <a:ext uri="{FF2B5EF4-FFF2-40B4-BE49-F238E27FC236}">
                <a16:creationId xmlns:a16="http://schemas.microsoft.com/office/drawing/2014/main" id="{FCD83330-EA39-4C4A-AE23-DCCD2379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341A96E-71FC-6A43-A05D-A3A001A55CED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2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350213" name="Picture 1" descr="smiths-sporting-a.jpg">
            <a:extLst>
              <a:ext uri="{FF2B5EF4-FFF2-40B4-BE49-F238E27FC236}">
                <a16:creationId xmlns:a16="http://schemas.microsoft.com/office/drawing/2014/main" id="{1E6B52EA-B225-DB4D-A388-7B772C9FE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877" y="2184724"/>
            <a:ext cx="5656007" cy="357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552908-0454-9148-AB9C-DF8F5299BA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0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309"/>
    </mc:Choice>
    <mc:Fallback>
      <p:transition spd="slow" advTm="35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itle 1">
            <a:extLst>
              <a:ext uri="{FF2B5EF4-FFF2-40B4-BE49-F238E27FC236}">
                <a16:creationId xmlns:a16="http://schemas.microsoft.com/office/drawing/2014/main" id="{3C11B998-369F-D245-A40B-CFF7A98C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29" y="209321"/>
            <a:ext cx="3441853" cy="683046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Social Loafing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72E0F-5CDF-8E46-A21B-AAD3AE778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3187"/>
            <a:ext cx="8961304" cy="2700051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Decreases when individuals think that their efforts can be monitored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Decreases when task is challenging, appealing, or involving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Decreases with friends and cohesive teams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Loafers are not always aware that they are loafing</a:t>
            </a:r>
          </a:p>
        </p:txBody>
      </p:sp>
      <p:pic>
        <p:nvPicPr>
          <p:cNvPr id="351238" name="Picture 5" descr="155-free_rider1.jpg">
            <a:extLst>
              <a:ext uri="{FF2B5EF4-FFF2-40B4-BE49-F238E27FC236}">
                <a16:creationId xmlns:a16="http://schemas.microsoft.com/office/drawing/2014/main" id="{08EB9E4E-5217-FF46-87CA-1C3B3A82A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589" y="1910941"/>
            <a:ext cx="5025830" cy="414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4E0457-A3DB-F646-BA15-1245C519E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36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441"/>
    </mc:Choice>
    <mc:Fallback>
      <p:transition spd="slow" advTm="147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Date Placeholder 3">
            <a:extLst>
              <a:ext uri="{FF2B5EF4-FFF2-40B4-BE49-F238E27FC236}">
                <a16:creationId xmlns:a16="http://schemas.microsoft.com/office/drawing/2014/main" id="{9CD60E05-81C8-AD45-9C30-EF958C22CD0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100">
              <a:solidFill>
                <a:srgbClr val="7F7F7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0AE91-8147-2140-BE3B-85FC62DD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52260" name="Picture 5" descr="social-loafing.jpg">
            <a:extLst>
              <a:ext uri="{FF2B5EF4-FFF2-40B4-BE49-F238E27FC236}">
                <a16:creationId xmlns:a16="http://schemas.microsoft.com/office/drawing/2014/main" id="{CE9CA96F-7F53-AB43-B28C-F84D7D3B5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527" y="55085"/>
            <a:ext cx="9518946" cy="60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B03092-BE4A-E949-AB60-2D37193AB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8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78"/>
    </mc:Choice>
    <mc:Fallback>
      <p:transition spd="slow" advTm="4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itle 3">
            <a:extLst>
              <a:ext uri="{FF2B5EF4-FFF2-40B4-BE49-F238E27FC236}">
                <a16:creationId xmlns:a16="http://schemas.microsoft.com/office/drawing/2014/main" id="{52FE11D9-CEF1-D946-B53D-F4E3A5CC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701" y="750427"/>
            <a:ext cx="4744598" cy="768216"/>
          </a:xfrm>
        </p:spPr>
        <p:txBody>
          <a:bodyPr>
            <a:normAutofit/>
          </a:bodyPr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deindividuation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958F5-FD8F-6D42-B98B-090785AFD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182" y="1900561"/>
            <a:ext cx="7591636" cy="40561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9EB56D-42C2-754B-AB8C-4011F5568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5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42"/>
    </mc:Choice>
    <mc:Fallback>
      <p:transition spd="slow" advTm="16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36C4C-6977-4F4B-A5A5-D04E1864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14544-D2A7-5F44-8221-D56E47B48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35" y="56021"/>
            <a:ext cx="10281361" cy="59974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B7C2C9-6A9F-304B-9977-524FE2D4E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0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62"/>
    </mc:Choice>
    <mc:Fallback>
      <p:transition spd="slow" advTm="11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3|5.2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2|81|73.2|5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92.5|13.1|10.7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{2CD9ADD6-CA26-9D48-94A0-42813FAC1218}tf10001119</Template>
  <TotalTime>86</TotalTime>
  <Words>68</Words>
  <Application>Microsoft Macintosh PowerPoint</Application>
  <PresentationFormat>Widescreen</PresentationFormat>
  <Paragraphs>18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Gallery</vt:lpstr>
      <vt:lpstr>Group Effects on the Individual</vt:lpstr>
      <vt:lpstr>Theoretical Explanations for Social Facilitation</vt:lpstr>
      <vt:lpstr>Social Loafing</vt:lpstr>
      <vt:lpstr>PowerPoint Presentation</vt:lpstr>
      <vt:lpstr>deindividuation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12</cp:revision>
  <dcterms:created xsi:type="dcterms:W3CDTF">2020-05-27T17:49:01Z</dcterms:created>
  <dcterms:modified xsi:type="dcterms:W3CDTF">2020-06-16T19:03:50Z</dcterms:modified>
</cp:coreProperties>
</file>