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09" r:id="rId2"/>
    <p:sldId id="572" r:id="rId3"/>
    <p:sldId id="423" r:id="rId4"/>
    <p:sldId id="411" r:id="rId5"/>
    <p:sldId id="573" r:id="rId6"/>
    <p:sldId id="41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408A-51B3-F84D-BC19-7ABC62CE9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29C99-DBBD-CB49-B0BB-27076808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FEEC-DF24-0A40-B85D-7879AB6C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81276-7DFF-1E42-BB15-1FF3F42D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FDA56-B811-6B43-B7B7-4D5D63F6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F698-F1BD-B644-8218-DA365387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74997-0F7E-804B-AD77-7F612C474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0A3E2-E989-CE4C-BCE1-ADC7D27E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F501-3577-644C-A602-789F1FC2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DFA21-1495-A644-B9EA-A5D0915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1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A5DB26-893C-1748-8061-8CC9DA56B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3A53E-49F3-6244-B66B-A1E7CB7EC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2837A-5F4E-AC45-B6DE-792173A13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9F0A8-2B7E-6944-877A-0FEB0B9F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5E2A-29F8-8744-86A1-D8CE61A2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4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C79-C64D-7D45-AE9A-8A9F5476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FFD6-F952-694B-B99F-5AE5B52D2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846E5-CCD2-0240-88B0-B00A4D2E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061F-DFCB-6D4B-997B-7DD0AE02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F3D30-F372-9442-8101-92CE7562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2F3A-D9A9-A54A-8259-7AA00657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CFBC-A532-324F-99EA-9E4363845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88C8C-8A5C-904A-84DF-554F9BA6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774B3-92C7-3D4B-9D85-36D1B695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80E5-4094-3D4F-B397-13C7E065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9059-EBC7-A041-94A8-12A49744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83013-F9AA-8E46-8152-8635C2D22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8395D-8CFF-524C-9939-8F9A201DE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8BDA3-0016-8241-AE4E-29BF99B9C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2224E-5138-1544-BAA9-1AE303B8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51288-0A8F-2943-B44B-317C3F48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9909-70CA-384D-BD68-2E3BF673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AC83E-AFB0-2246-B6C9-3E99C3218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90626-B804-C548-A2E5-D1BCE49BD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E5D41-030C-AF49-8757-7E52A24C4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F0B63-CF9A-AF47-BDBA-EE3E8D27C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87FAA-FB5A-9D40-8C47-C4ADADA6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96B4E-57FE-3448-8652-09E59A21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41C6E-9BE9-AB43-A2AC-687535EF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4272-D6F9-4B4F-BF57-BB38F489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AFBCC-BD19-4746-AF71-AE664AD1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8B897-1DE9-3746-ABB7-AA744B8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A25C3-D66E-2640-A161-C069B4DA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3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3A9F1-8FB1-D14F-B6C6-4EE02F58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A0657-B371-0449-ACD2-21481F83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F0998-79CD-7F47-B8BB-BE580CBC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8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11A3-DD9A-E04B-89A0-3AE768B1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EE24-7D73-2C49-B5BC-D1862FA61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6E45-70DD-6642-94EE-FCB0091A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4BAE1-A3B5-2E4D-88FD-3534DDED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B8F88-DF13-1740-9EDA-62C964A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6E8A3-4A04-0B46-BD48-FF8F0767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5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33AD-862F-A44D-A0E9-805DA4DC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85BA9-985F-FD4E-9456-65E55871C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1AF24-04B8-0A41-A168-BB149DE53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27E14-D6AA-FE40-88C0-8CF5E3F6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98D8-D16A-7A4C-89D4-29385E60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2844C-071F-AD4D-AF4A-4647928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2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51EF6-4A71-D442-B380-02CE09FD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42860-C7B1-284A-B132-641E44174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C478-0C07-CD47-B63E-02C283204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2B73-8ED8-C843-BE0E-72D770D1F93C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A2310-D8E6-5346-85DA-E740A2D34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B118C-142D-9941-8D4B-A302FEAF8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BB25-1EA2-964C-829F-B95BD9D6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C29D9-B23D-FC42-9C7D-0602AE96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05" y="136525"/>
            <a:ext cx="9605790" cy="1325563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The Effects of Proximity/Familiarity/Mere Exposure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A585F-3013-454E-94C0-85664B9FF8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69FCD-EE45-5941-8C20-8A1CB83A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6917" name="Picture 4" descr="6200441.jpg">
            <a:extLst>
              <a:ext uri="{FF2B5EF4-FFF2-40B4-BE49-F238E27FC236}">
                <a16:creationId xmlns:a16="http://schemas.microsoft.com/office/drawing/2014/main" id="{691C5601-9D0D-2B48-8B16-CF4623B20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84" y="1462088"/>
            <a:ext cx="6671631" cy="456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306700-8AAA-364D-B168-55347DED2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21"/>
    </mc:Choice>
    <mc:Fallback>
      <p:transition spd="slow" advTm="23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9478-35B8-7543-9DB8-DC6301C7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32" y="89704"/>
            <a:ext cx="1197533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Greater familiarity with almost </a:t>
            </a:r>
            <a:r>
              <a:rPr lang="en-US" sz="4000" i="1" dirty="0"/>
              <a:t>anything</a:t>
            </a:r>
            <a:r>
              <a:rPr lang="en-US" sz="4000" dirty="0"/>
              <a:t> can lead to liking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EE699-E206-0846-9653-D0700086D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137" y="1130681"/>
            <a:ext cx="8465726" cy="5637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DD9E62-1D50-C744-A2AB-0125A208B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0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73"/>
    </mc:Choice>
    <mc:Fallback>
      <p:transition spd="slow" advTm="8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93FB68-73C2-254C-99A3-252E146B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083" y="608012"/>
            <a:ext cx="3755834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Westgate West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DF39D-070C-6849-806C-815575D936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DEA34-F4C3-D943-8B74-9E865E73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7941" name="Picture 5" descr="Screen-Shot-2013-06-06-at-10.30.58-AM-550x2181.jpg">
            <a:extLst>
              <a:ext uri="{FF2B5EF4-FFF2-40B4-BE49-F238E27FC236}">
                <a16:creationId xmlns:a16="http://schemas.microsoft.com/office/drawing/2014/main" id="{8154CFCD-B8D4-5846-82D2-9F8A8D4BC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790700"/>
            <a:ext cx="90678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47B9EE-05C7-4F42-8D28-75B0260DD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9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88"/>
    </mc:Choice>
    <mc:Fallback>
      <p:transition spd="slow" advTm="23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57DF-9379-8440-A5FB-D175C3BD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456" y="194943"/>
            <a:ext cx="7177088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Similarity or Complementarity?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0BB57-D8FA-7A43-B4BA-4E84C6643C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C02E6-C7D1-714D-B8DD-CFB0FBAB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6373" name="Picture 5" descr="A-is-for-Attraction.jpg">
            <a:extLst>
              <a:ext uri="{FF2B5EF4-FFF2-40B4-BE49-F238E27FC236}">
                <a16:creationId xmlns:a16="http://schemas.microsoft.com/office/drawing/2014/main" id="{7535129B-6028-1744-9112-2C2FDF413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217294"/>
            <a:ext cx="5200650" cy="54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7A8E90-54CE-C64D-80A1-98FBF2C41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435"/>
    </mc:Choice>
    <mc:Fallback>
      <p:transition spd="slow" advTm="25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840C-29B7-9446-92D9-766E51BC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87"/>
            <a:ext cx="10515600" cy="1325563"/>
          </a:xfrm>
        </p:spPr>
        <p:txBody>
          <a:bodyPr/>
          <a:lstStyle/>
          <a:p>
            <a:r>
              <a:rPr lang="en-US" dirty="0"/>
              <a:t>The Phantom Other – A Laboratory Technique for Studying Interpersonal Attraction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F5FCD-70B6-8940-8261-B6FBDFC07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318313"/>
            <a:ext cx="10134600" cy="5461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7B0F4F-2305-124E-95D0-CB48D4502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5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3"/>
    </mc:Choice>
    <mc:Fallback>
      <p:transition spd="slow" advTm="2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46EF-57B7-AE4F-9822-7C96AFCA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981" y="279400"/>
            <a:ext cx="5634038" cy="1325563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Reciprocity of Self-Disclosure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D877D-67B5-BB40-B818-94835D6687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CD539-186A-6D4C-8DF0-D3447526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7397" name="Picture 4" descr="self-disclosure.jpg">
            <a:extLst>
              <a:ext uri="{FF2B5EF4-FFF2-40B4-BE49-F238E27FC236}">
                <a16:creationId xmlns:a16="http://schemas.microsoft.com/office/drawing/2014/main" id="{8BBA8957-B28A-FA45-8DEC-C6B6709D0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2" y="1637507"/>
            <a:ext cx="58324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73B46E-F260-7645-B6DF-791467464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585"/>
    </mc:Choice>
    <mc:Fallback>
      <p:transition spd="slow" advTm="17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38</Words>
  <Application>Microsoft Macintosh PowerPoint</Application>
  <PresentationFormat>Widescreen</PresentationFormat>
  <Paragraphs>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Effects of Proximity/Familiarity/Mere Exposure</vt:lpstr>
      <vt:lpstr>Greater familiarity with almost anything can lead to liking</vt:lpstr>
      <vt:lpstr>Westgate West</vt:lpstr>
      <vt:lpstr>Similarity or Complementarity?</vt:lpstr>
      <vt:lpstr>The Phantom Other – A Laboratory Technique for Studying Interpersonal Attraction</vt:lpstr>
      <vt:lpstr>Reciprocity of Self-Disclosure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Proximity/Familiarity/Mere Exposure</dc:title>
  <dc:creator>Frank McAndrew</dc:creator>
  <cp:lastModifiedBy>Frank McAndrew</cp:lastModifiedBy>
  <cp:revision>5</cp:revision>
  <dcterms:created xsi:type="dcterms:W3CDTF">2020-05-18T20:14:40Z</dcterms:created>
  <dcterms:modified xsi:type="dcterms:W3CDTF">2020-05-18T20:46:04Z</dcterms:modified>
</cp:coreProperties>
</file>