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68" r:id="rId2"/>
    <p:sldId id="309" r:id="rId3"/>
    <p:sldId id="310" r:id="rId4"/>
    <p:sldId id="469" r:id="rId5"/>
    <p:sldId id="311" r:id="rId6"/>
    <p:sldId id="31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454F-C254-214B-8186-A4994DBE6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C97FC-E503-2041-94F9-84B6E6304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97041-B4A5-2B42-9668-761B4375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A01E8-C607-054A-84A7-A426975E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34DF-5BA9-BB47-807C-247E7E77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54D7A-93DD-494E-8429-68BAEBDF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E6A98-DCAC-EF45-BA46-8A6210F57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EA745-C8BD-0A41-8388-0E35FB64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0AD97-332B-2D40-BE7D-FDCA15A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5C986-23CA-8B4B-923F-88C81824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4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C3546-3D14-5F42-853D-57321874C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F391A-A9A6-2247-838A-E718B7E97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D3F43-5B72-DB44-8642-946D3471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5AF88-DCAC-C64B-A2E0-B63CA13A2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A9905-0F37-B745-BF3D-A67D5BDD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FCC4-6DAE-0F48-A34F-DC42826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23FDB-8710-2A4A-8C61-457AB1B88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955BF-80D9-6E4A-80B6-5B49684E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93A5-3FE5-2C45-B918-CABF1A1E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70DD-10E2-DF4F-AB8E-A582757C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76B5-7C55-9342-8C56-A6F96FAE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12D1A-11AA-5E4F-9858-CB0CD5EA9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7E1A4-3EF0-B24C-BFCD-849D1160D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4DB12-B28C-F544-8187-77FDB24D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9831-A847-1C4C-A633-2B2B11EA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2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CBAF-8FA5-064F-9EAD-79D28189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26FF-684A-4A41-B38B-8AA78C6CA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20F1D-69A7-8545-97E1-5F8E43C45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26873-A12A-C34B-B01A-05FFA247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91251-1F3B-F945-B631-C5C5BA2B3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7410-3B6D-1E48-B259-90F1CFDC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6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8183-DD08-F442-BD77-642BF2A1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F9EE-6FE6-0348-9F7A-290D3A73C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900AA-2DCF-1347-B7DD-CC6B545D1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72CA9-D346-2A4C-8FE6-0842308A6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FCFB0-9793-764B-9814-9E5047CB1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1D4EE0-2313-8C4D-83A4-85BDD918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648D5-E4E0-2347-A70F-4ED4D0F0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5753C-F9BB-A042-8628-9BB5A018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2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A928-DC04-0047-AA6D-3D0FEC8F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052D8-8308-C846-A3E1-ECD7222F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CE177-C984-F14D-8CDF-D3A6207B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B05EC-96EF-C646-A9AA-200AADD4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E57E5-7CD6-9549-A2F1-1F1A1E3BC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8374F-CD77-6546-8C63-5AF302AF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37F11-CD58-374C-A36D-E33E6FCB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0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9089F-7BD7-4C47-A276-CF8153A5F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0FA80-799B-CD49-86FB-8B3815B2A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7AC3B-29F3-B44E-AA01-6A3348425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DEDD4-081F-F945-A1D8-7120FA045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B082-40EB-A047-A5C8-495E2B5A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73227-D9B9-6342-B953-C995168F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9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FF2B-BCEA-ED49-BE5E-F7AB782A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1CBFD6-C0A7-614D-A7DD-361794A36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9144A-8B0E-A74F-8F37-DC7B4C0AE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C898B-AC93-8C4B-9246-4D849798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9141A-C106-6747-8B55-2763C8F5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0D16C-2F08-4943-8154-6E67C77B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2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94987-79A3-5C4E-A716-E72D0EF0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536E4-9293-B444-8C40-769B1459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49E00-25DA-FF41-9E2E-64BE7AFCA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04132-28CC-4743-A74C-8E153278B05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09E98-59AA-F14B-B014-E274182E6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77EC-4AF2-D54F-8A43-0AC626645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6D799-23F0-D343-82B9-CBF12260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8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mQZzlQXK1Q" TargetMode="External"/><Relationship Id="rId3" Type="http://schemas.openxmlformats.org/officeDocument/2006/relationships/audio" Target="../media/media2.m4a"/><Relationship Id="rId7" Type="http://schemas.openxmlformats.org/officeDocument/2006/relationships/hyperlink" Target="https://www.youtube.com/watch?v=XfK0igXg6_U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s://www.youtube.com/watch?v=Ew8CAr1v48M" TargetMode="External"/><Relationship Id="rId5" Type="http://schemas.openxmlformats.org/officeDocument/2006/relationships/hyperlink" Target="https://www.youtube.com/watch?v=yTHM2o3dvao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3.m4a"/><Relationship Id="rId7" Type="http://schemas.openxmlformats.org/officeDocument/2006/relationships/image" Target="../media/image3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hyperlink" Target="https://www.youtube.com/watch?v=d_mASr1djMM" TargetMode="External"/><Relationship Id="rId5" Type="http://schemas.openxmlformats.org/officeDocument/2006/relationships/hyperlink" Target="https://www.youtube.com/watch?v=9L2-B-aluCE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BFA67-7D6C-9940-B6B3-9DE1C0EE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207" y="111737"/>
            <a:ext cx="5607585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7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Psychotherapy</a:t>
            </a:r>
          </a:p>
        </p:txBody>
      </p:sp>
      <p:pic>
        <p:nvPicPr>
          <p:cNvPr id="309250" name="Content Placeholder 3" descr="images.jpg">
            <a:extLst>
              <a:ext uri="{FF2B5EF4-FFF2-40B4-BE49-F238E27FC236}">
                <a16:creationId xmlns:a16="http://schemas.microsoft.com/office/drawing/2014/main" id="{31627195-67BB-7D46-957D-9AABD0EB23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348" y="1520329"/>
            <a:ext cx="7673304" cy="460321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734E9C-56AF-6F4F-8586-3841E13E9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9"/>
    </mc:Choice>
    <mc:Fallback>
      <p:transition spd="slow" advTm="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8B25444-8219-C446-BE26-3E886BF6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Types of Psychotherapy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5104-31B8-2143-AB64-1AEE3723D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914400"/>
            <a:ext cx="8229600" cy="5715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Insight Therapies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  <a:hlinkClick r:id="rId5"/>
              </a:rPr>
              <a:t>Psychoanalysis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  <a:hlinkClick r:id="rId6"/>
              </a:rPr>
              <a:t>Person-Centered Therapy </a:t>
            </a:r>
            <a:r>
              <a:rPr lang="en-US" altLang="en-US" sz="2000">
                <a:ea typeface="ＭＳ Ｐゴシック" panose="020B0600070205080204" pitchFamily="34" charset="-128"/>
              </a:rPr>
              <a:t>(Humanistic)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Existential Therapy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Gestalt Therapy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Behavior Therapies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Systematic Desensitization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Aversion Therapy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  <a:hlinkClick r:id="rId7"/>
              </a:rPr>
              <a:t>Implosive Therapy/Flooding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Behavior Modification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Cognitive-Behavior Therapies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Rational-Emotive Therapy (RET)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Beck</a:t>
            </a:r>
            <a:r>
              <a:rPr lang="ja-JP" altLang="en-US" sz="2000">
                <a:ea typeface="ＭＳ Ｐゴシック" panose="020B0600070205080204" pitchFamily="34" charset="-128"/>
              </a:rPr>
              <a:t>’</a:t>
            </a:r>
            <a:r>
              <a:rPr lang="en-US" altLang="ja-JP" sz="2000">
                <a:ea typeface="ＭＳ Ｐゴシック" panose="020B0600070205080204" pitchFamily="34" charset="-128"/>
              </a:rPr>
              <a:t>s Cognitive Therapy for Depression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  <a:hlinkClick r:id="rId8"/>
              </a:rPr>
              <a:t>Cognitive-Behavior Therapy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E5FC1-D3E7-CE40-A744-8A7B5481D0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44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019"/>
    </mc:Choice>
    <mc:Fallback>
      <p:transition spd="slow" advTm="54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54859B95-D53D-2C45-B438-34BEC7CD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Types of Psychotherapy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29EB0-DFD5-134B-A8A3-CD9654A02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914400"/>
            <a:ext cx="8229600" cy="5715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Somatic/Biological Therapy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Psychosurgery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  <a:hlinkClick r:id="rId5"/>
              </a:rPr>
              <a:t>Electroconvulsive Therapy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Psychopharmacology</a:t>
            </a:r>
          </a:p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Group Therapy</a:t>
            </a:r>
          </a:p>
        </p:txBody>
      </p:sp>
      <p:pic>
        <p:nvPicPr>
          <p:cNvPr id="4" name="Picture 3" descr="ect.jpg">
            <a:hlinkClick r:id="rId6"/>
            <a:extLst>
              <a:ext uri="{FF2B5EF4-FFF2-40B4-BE49-F238E27FC236}">
                <a16:creationId xmlns:a16="http://schemas.microsoft.com/office/drawing/2014/main" id="{F768BF4E-7CA7-3848-9589-396C6BD5A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002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oup_therapy_medium.jpg">
            <a:extLst>
              <a:ext uri="{FF2B5EF4-FFF2-40B4-BE49-F238E27FC236}">
                <a16:creationId xmlns:a16="http://schemas.microsoft.com/office/drawing/2014/main" id="{FC4C162B-98B4-A145-AC83-B48119EDF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3429000"/>
            <a:ext cx="42449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FE4EE3-E508-D649-AEDE-D017656B19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7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30"/>
    </mc:Choice>
    <mc:Fallback>
      <p:transition spd="slow" advTm="78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4282-89E0-B84F-99FB-EB11D2AF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73" y="0"/>
            <a:ext cx="6642253" cy="13255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Does Psychotherapy Work?</a:t>
            </a:r>
          </a:p>
        </p:txBody>
      </p:sp>
      <p:pic>
        <p:nvPicPr>
          <p:cNvPr id="312322" name="Content Placeholder 3" descr="psycho1.jpg">
            <a:extLst>
              <a:ext uri="{FF2B5EF4-FFF2-40B4-BE49-F238E27FC236}">
                <a16:creationId xmlns:a16="http://schemas.microsoft.com/office/drawing/2014/main" id="{E27FA14C-6F63-0C4D-947B-4F9AA9BBCD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561" y="1325563"/>
            <a:ext cx="7000875" cy="462121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FE1BAE-55F1-5C42-AFAD-EB4F87F83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8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1"/>
    </mc:Choice>
    <mc:Fallback>
      <p:transition spd="slow" advTm="2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EBC9036D-D0B0-9F43-9A18-4E0492F1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399" y="166821"/>
            <a:ext cx="6609202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Does Psychotherapy Work?</a:t>
            </a:r>
          </a:p>
        </p:txBody>
      </p:sp>
      <p:sp>
        <p:nvSpPr>
          <p:cNvPr id="211971" name="Content Placeholder 2">
            <a:extLst>
              <a:ext uri="{FF2B5EF4-FFF2-40B4-BE49-F238E27FC236}">
                <a16:creationId xmlns:a16="http://schemas.microsoft.com/office/drawing/2014/main" id="{09166226-27FF-BA41-95F7-49E072E15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288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Very Controversial!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is it such a difficult question?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Hard to do controlled studies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Individual reports more positive than statistical analysis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Effects in Individual studies are small, but -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Meta-analysis – avg. person in therapy shows more improvement than 80% without therapy.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BF2E53-E052-C447-BB40-7BA221BC70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4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10"/>
    </mc:Choice>
    <mc:Fallback>
      <p:transition spd="slow" advTm="9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9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74D6BC3B-4E33-0E44-9005-CC4BB5CD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623" y="133771"/>
            <a:ext cx="7622754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Professionals Involved in Therapy</a:t>
            </a:r>
          </a:p>
        </p:txBody>
      </p:sp>
      <p:sp>
        <p:nvSpPr>
          <p:cNvPr id="314370" name="Content Placeholder 2">
            <a:extLst>
              <a:ext uri="{FF2B5EF4-FFF2-40B4-BE49-F238E27FC236}">
                <a16:creationId xmlns:a16="http://schemas.microsoft.com/office/drawing/2014/main" id="{36F77643-1E0E-164B-B838-D23471DC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955" y="1459334"/>
            <a:ext cx="5882089" cy="3374336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Psychiatrists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Clinical Psychologists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Counseling Psychologists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Licensed Clinical Social Workers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Pastoral Counseling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Psychoanalysts &amp; assorted therapists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436A2D-2E63-0945-A21D-3478DC570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8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35"/>
    </mc:Choice>
    <mc:Fallback>
      <p:transition spd="slow" advTm="25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0.7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5|0.4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132</Words>
  <Application>Microsoft Macintosh PowerPoint</Application>
  <PresentationFormat>Widescreen</PresentationFormat>
  <Paragraphs>37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Psychotherapy</vt:lpstr>
      <vt:lpstr>Types of Psychotherapy</vt:lpstr>
      <vt:lpstr>Types of Psychotherapy</vt:lpstr>
      <vt:lpstr>Does Psychotherapy Work?</vt:lpstr>
      <vt:lpstr>Does Psychotherapy Work?</vt:lpstr>
      <vt:lpstr>Professionals Involved in Therapy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Psychotherapy</dc:title>
  <dc:creator>Frank McAndrew</dc:creator>
  <cp:lastModifiedBy>Frank McAndrew</cp:lastModifiedBy>
  <cp:revision>8</cp:revision>
  <dcterms:created xsi:type="dcterms:W3CDTF">2020-05-05T20:05:42Z</dcterms:created>
  <dcterms:modified xsi:type="dcterms:W3CDTF">2020-05-05T20:39:32Z</dcterms:modified>
</cp:coreProperties>
</file>