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64" r:id="rId3"/>
    <p:sldId id="5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E1DE-BB6C-CE4F-A5D0-5984079ED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0C013-BC7C-E640-98AB-3B041DED0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C70E5-E1FB-B64D-8C2D-A4EAF794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7448B-A534-6144-A2CA-A832082D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8E69-109B-D044-AB8F-9820607B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CE2E-3E3F-B54A-AF4F-60A2E355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9B351-BFD7-A34B-A0EA-01CC2506B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7829F-049E-074E-8BED-C0FB8FE8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A2B00-CDBC-6E43-A961-20EC8CD5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55D9-0C80-6748-91F7-3829728F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F2179-1413-6E4C-9158-C960FC051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C4AB1-E782-7F4D-A852-C7295E098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DBB35-8E4A-DC48-BD77-58EED651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B9235-14D3-8147-BE56-3DB4B4DD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F2-7138-9843-9E00-6FB72684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FE64-B2F6-4D42-900A-20917CC6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DF2B-4BB7-3741-A0A2-5E731E9DC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819C-80BA-8D42-803E-B16B9A3D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09014-3B13-A841-A6E2-67C66C88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FE22-DF3C-F34B-BB64-ACE4AE03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B01C-AC8F-CB4C-9BAD-C47922C1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E702-28F9-634F-89D9-3080EECF5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637F-FD29-2140-8D3C-E36B2E33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981C7-F13A-7447-9A19-5B07E712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43122-C463-FC45-96A1-830050DE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6DAE-8782-5144-AB38-380DB1B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E37B0-D5CD-7445-957C-5C91DFD52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5320-C847-E546-960D-5A4AE15ED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FF88B-2A55-7745-B22B-8DF55282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363A9-80C8-8F4F-96EC-B93DD5F4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26582-8EC3-EE41-BE0A-5B5AF042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5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F94D-2E29-1C45-8D0F-F068D425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53C5-4286-A94B-B74A-F03203F32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7A982-9053-7440-A871-1FC43AE79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24294-CA29-1C4E-8E1E-9BB1662A1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9CD79-30B1-0A43-B38B-474A5A334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E71DC-4589-6441-9EA9-36E24919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82FB5-FE39-2849-BE1D-70F8CD88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42ADB-CD76-AC47-81B3-DCF947A4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7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AF9-B459-EF47-8A26-E30295E5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A68A3-EFEC-F449-B62E-2F12F53E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B48F5-747E-3048-B8F7-8E6AFE53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1AF4F-9C04-9D4A-BDAB-CB4FA47E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729A-B3F4-5F4F-A469-723B9949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528B8-FEF3-B948-A0A5-BB9165EC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5905E-AC39-FE44-9609-401F7324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7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CFFF-FD5C-E443-B0DF-5D975D3D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28BC-A1CC-1744-8020-663BCAA3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02DC7-55B6-C74F-81E5-D4B4B190E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FBEC6-D20E-3646-915A-46B0AFC1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0CE05-A68D-A84C-8738-53DC2889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1079C-AA0E-9C43-B239-D9818D49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10E4-D72F-A145-B7E4-6E0D8D16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40E20-8097-414D-AF9B-F0223058E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32E8B-07B9-9943-8D6C-76024D678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A3A42-0878-E741-AF7D-F6782B13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F9BF0-4D0D-CD41-9828-3CE58BF8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B8984-98E6-C54E-B407-FC592F8F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80D1B-D7AC-EF45-A3B1-0F936B4B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857C4-36B2-5740-BC37-1D10F8EBC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94F7F-7BAC-9242-98C1-A424E921D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979E-2980-C64B-93C3-7C445BD783B6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97FC7-695E-B641-BD4A-358C82279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DFDDD-9BBF-C641-BC83-AB392C5B1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C9C8-0137-9141-8176-0E11D1669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F3C172-D14E-CF48-AE38-51258D03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-22860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Sub-Fields of Psychology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D7FA3-E8CB-A644-AC5D-E5E4BBD3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"/>
            <a:ext cx="894477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EXPERIMENTAL PSYCHOLOGY: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*Learning/Motivation/Emotion/Sensation/Perception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*Cognitive Psychology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*Neuroscience/Biological Psychology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*Comparative Psychology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*Developmental/Life-Span Psychology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*Social/Personality Psychology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16335-99C7-E245-AABF-43685464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10000"/>
            <a:ext cx="67987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INDUSTRIAL/ORGANIZATIONAL PSYCHOLOGY: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*Personnel Psychology &amp; Psychometrics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*Organizational Behavior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*Consumer Psychology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*Engineering Psychology &amp; Human Factors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396FF-A78D-2249-BF2C-DBDA295C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715001"/>
            <a:ext cx="7456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EDUCATIONAL PSYCHOLOGY: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(Research, Training (corporate), School Psychology)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61F11-F8D3-F248-B457-14E32B55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3352801"/>
            <a:ext cx="762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2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CLINICAL, COUNSELING, AND HEALTH PSYCHOLOGY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983A87-4213-EC42-A3F0-EACFE710F0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94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100"/>
    </mc:Choice>
    <mc:Fallback>
      <p:transition spd="slow" advTm="47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C242-E557-974D-9AF6-FF0D4FFC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762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   Careers in Psychology</a:t>
            </a:r>
          </a:p>
        </p:txBody>
      </p:sp>
      <p:pic>
        <p:nvPicPr>
          <p:cNvPr id="15362" name="Picture 2" descr="Clinical-psychology.jpg">
            <a:extLst>
              <a:ext uri="{FF2B5EF4-FFF2-40B4-BE49-F238E27FC236}">
                <a16:creationId xmlns:a16="http://schemas.microsoft.com/office/drawing/2014/main" id="{254C9902-8261-714C-9EFC-01AC124ED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30164"/>
            <a:ext cx="16414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areers-in-Psychology-.jpg">
            <a:extLst>
              <a:ext uri="{FF2B5EF4-FFF2-40B4-BE49-F238E27FC236}">
                <a16:creationId xmlns:a16="http://schemas.microsoft.com/office/drawing/2014/main" id="{3613C7D8-93B9-F54A-9499-11ECFA29A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447800"/>
            <a:ext cx="73533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B19FFE8-CCD2-B34F-A94E-980125B895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94"/>
    </mc:Choice>
    <mc:Fallback>
      <p:transition spd="slow" advTm="31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BEBA-97BA-5E47-B63B-C3A81231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-304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     Careers in Psychology</a:t>
            </a:r>
          </a:p>
        </p:txBody>
      </p:sp>
      <p:pic>
        <p:nvPicPr>
          <p:cNvPr id="16386" name="Picture 4" descr="unnamed.jpg">
            <a:extLst>
              <a:ext uri="{FF2B5EF4-FFF2-40B4-BE49-F238E27FC236}">
                <a16:creationId xmlns:a16="http://schemas.microsoft.com/office/drawing/2014/main" id="{2F6A8845-5AF0-D54F-8E28-4C3604F9E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6" y="685800"/>
            <a:ext cx="74136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823D909-F1D8-5A46-B26B-4C37970CF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08"/>
    </mc:Choice>
    <mc:Fallback>
      <p:transition spd="slow" advTm="20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167.3|90.9|12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100</Words>
  <Application>Microsoft Macintosh PowerPoint</Application>
  <PresentationFormat>Widescreen</PresentationFormat>
  <Paragraphs>20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Office Theme</vt:lpstr>
      <vt:lpstr>Sub-Fields of Psychology </vt:lpstr>
      <vt:lpstr>        Careers in Psychology</vt:lpstr>
      <vt:lpstr>        Careers in Psychology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Sub-Fields of Psychology </dc:title>
  <dc:creator>Frank McAndrew</dc:creator>
  <cp:lastModifiedBy>Frank McAndrew</cp:lastModifiedBy>
  <cp:revision>3</cp:revision>
  <dcterms:created xsi:type="dcterms:W3CDTF">2020-03-21T21:19:14Z</dcterms:created>
  <dcterms:modified xsi:type="dcterms:W3CDTF">2020-03-23T19:00:28Z</dcterms:modified>
</cp:coreProperties>
</file>